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0" r:id="rId1"/>
  </p:sldMasterIdLst>
  <p:notesMasterIdLst>
    <p:notesMasterId r:id="rId13"/>
  </p:notesMasterIdLst>
  <p:sldIdLst>
    <p:sldId id="256" r:id="rId2"/>
    <p:sldId id="258" r:id="rId3"/>
    <p:sldId id="261" r:id="rId4"/>
    <p:sldId id="268" r:id="rId5"/>
    <p:sldId id="262" r:id="rId6"/>
    <p:sldId id="266" r:id="rId7"/>
    <p:sldId id="264" r:id="rId8"/>
    <p:sldId id="270" r:id="rId9"/>
    <p:sldId id="263" r:id="rId10"/>
    <p:sldId id="269" r:id="rId11"/>
    <p:sldId id="271" r:id="rId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87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61FD58-77BC-CF8C-203E-B7B5C80611BC}" v="63" dt="2025-03-16T12:32:36.420"/>
    <p1510:client id="{4E2A9F5D-12DF-3483-A0B4-332908B74405}" v="19" dt="2025-03-16T12:38:35.990"/>
    <p1510:client id="{708B4464-34EA-0BF2-E520-83452410BB3F}" v="20" dt="2025-03-16T10:10:38.303"/>
    <p1510:client id="{CE7DFF77-0309-C1A8-BCD6-3E710A2DCF2E}" v="589" dt="2025-03-15T12:52:06.798"/>
  </p1510:revLst>
</p1510:revInfo>
</file>

<file path=ppt/tableStyles.xml><?xml version="1.0" encoding="utf-8"?>
<a:tblStyleLst xmlns:a="http://schemas.openxmlformats.org/drawingml/2006/main" def="{9E793235-A67E-44DE-A8DF-65AB31355019}">
  <a:tblStyle styleId="{9E793235-A67E-44DE-A8DF-65AB3135501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56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d3cb0d7f7dc73948811096c8ed74c960fc64269c3a32ebaa5cdaf4baa5cf5f5c::" providerId="AD" clId="Web-{708B4464-34EA-0BF2-E520-83452410BB3F}"/>
    <pc:docChg chg="modSld">
      <pc:chgData name="Guest User" userId="S::urn:spo:anon#d3cb0d7f7dc73948811096c8ed74c960fc64269c3a32ebaa5cdaf4baa5cf5f5c::" providerId="AD" clId="Web-{708B4464-34EA-0BF2-E520-83452410BB3F}" dt="2025-03-16T10:10:38.303" v="19" actId="1076"/>
      <pc:docMkLst>
        <pc:docMk/>
      </pc:docMkLst>
      <pc:sldChg chg="modSp">
        <pc:chgData name="Guest User" userId="S::urn:spo:anon#d3cb0d7f7dc73948811096c8ed74c960fc64269c3a32ebaa5cdaf4baa5cf5f5c::" providerId="AD" clId="Web-{708B4464-34EA-0BF2-E520-83452410BB3F}" dt="2025-03-16T10:10:38.303" v="19" actId="1076"/>
        <pc:sldMkLst>
          <pc:docMk/>
          <pc:sldMk cId="1381418332" sldId="270"/>
        </pc:sldMkLst>
        <pc:spChg chg="mod">
          <ac:chgData name="Guest User" userId="S::urn:spo:anon#d3cb0d7f7dc73948811096c8ed74c960fc64269c3a32ebaa5cdaf4baa5cf5f5c::" providerId="AD" clId="Web-{708B4464-34EA-0BF2-E520-83452410BB3F}" dt="2025-03-16T10:09:20.112" v="1" actId="1076"/>
          <ac:spMkLst>
            <pc:docMk/>
            <pc:sldMk cId="1381418332" sldId="270"/>
            <ac:spMk id="17" creationId="{D2C0262F-9FFD-81CA-D17B-08BFDC12686F}"/>
          </ac:spMkLst>
        </pc:spChg>
        <pc:spChg chg="mod">
          <ac:chgData name="Guest User" userId="S::urn:spo:anon#d3cb0d7f7dc73948811096c8ed74c960fc64269c3a32ebaa5cdaf4baa5cf5f5c::" providerId="AD" clId="Web-{708B4464-34EA-0BF2-E520-83452410BB3F}" dt="2025-03-16T10:09:23.941" v="2" actId="1076"/>
          <ac:spMkLst>
            <pc:docMk/>
            <pc:sldMk cId="1381418332" sldId="270"/>
            <ac:spMk id="19" creationId="{1517EB9B-325A-6E6B-DE10-BC302415BDE5}"/>
          </ac:spMkLst>
        </pc:spChg>
        <pc:spChg chg="mod">
          <ac:chgData name="Guest User" userId="S::urn:spo:anon#d3cb0d7f7dc73948811096c8ed74c960fc64269c3a32ebaa5cdaf4baa5cf5f5c::" providerId="AD" clId="Web-{708B4464-34EA-0BF2-E520-83452410BB3F}" dt="2025-03-16T10:09:26.581" v="3" actId="1076"/>
          <ac:spMkLst>
            <pc:docMk/>
            <pc:sldMk cId="1381418332" sldId="270"/>
            <ac:spMk id="20" creationId="{937F70DF-474D-74AC-C479-C5AE101E2CB3}"/>
          </ac:spMkLst>
        </pc:spChg>
        <pc:spChg chg="mod">
          <ac:chgData name="Guest User" userId="S::urn:spo:anon#d3cb0d7f7dc73948811096c8ed74c960fc64269c3a32ebaa5cdaf4baa5cf5f5c::" providerId="AD" clId="Web-{708B4464-34EA-0BF2-E520-83452410BB3F}" dt="2025-03-16T10:09:30.066" v="4" actId="1076"/>
          <ac:spMkLst>
            <pc:docMk/>
            <pc:sldMk cId="1381418332" sldId="270"/>
            <ac:spMk id="21" creationId="{D9695135-F6E7-FDD1-AC7F-EA3D8FBF7DC2}"/>
          </ac:spMkLst>
        </pc:spChg>
        <pc:spChg chg="mod">
          <ac:chgData name="Guest User" userId="S::urn:spo:anon#d3cb0d7f7dc73948811096c8ed74c960fc64269c3a32ebaa5cdaf4baa5cf5f5c::" providerId="AD" clId="Web-{708B4464-34EA-0BF2-E520-83452410BB3F}" dt="2025-03-16T10:09:58.145" v="9" actId="1076"/>
          <ac:spMkLst>
            <pc:docMk/>
            <pc:sldMk cId="1381418332" sldId="270"/>
            <ac:spMk id="22" creationId="{52B147D6-2AB7-44B1-2AB9-AC88D9A39300}"/>
          </ac:spMkLst>
        </pc:spChg>
        <pc:spChg chg="mod">
          <ac:chgData name="Guest User" userId="S::urn:spo:anon#d3cb0d7f7dc73948811096c8ed74c960fc64269c3a32ebaa5cdaf4baa5cf5f5c::" providerId="AD" clId="Web-{708B4464-34EA-0BF2-E520-83452410BB3F}" dt="2025-03-16T10:09:37.410" v="6" actId="1076"/>
          <ac:spMkLst>
            <pc:docMk/>
            <pc:sldMk cId="1381418332" sldId="270"/>
            <ac:spMk id="23" creationId="{7894941D-5C98-D7BF-1CA0-A76C4E80D505}"/>
          </ac:spMkLst>
        </pc:spChg>
        <pc:spChg chg="mod">
          <ac:chgData name="Guest User" userId="S::urn:spo:anon#d3cb0d7f7dc73948811096c8ed74c960fc64269c3a32ebaa5cdaf4baa5cf5f5c::" providerId="AD" clId="Web-{708B4464-34EA-0BF2-E520-83452410BB3F}" dt="2025-03-16T10:09:40.879" v="7" actId="1076"/>
          <ac:spMkLst>
            <pc:docMk/>
            <pc:sldMk cId="1381418332" sldId="270"/>
            <ac:spMk id="24" creationId="{EF81A12C-5A51-B01E-8ADF-88F45CDD3A9F}"/>
          </ac:spMkLst>
        </pc:spChg>
        <pc:spChg chg="mod">
          <ac:chgData name="Guest User" userId="S::urn:spo:anon#d3cb0d7f7dc73948811096c8ed74c960fc64269c3a32ebaa5cdaf4baa5cf5f5c::" providerId="AD" clId="Web-{708B4464-34EA-0BF2-E520-83452410BB3F}" dt="2025-03-16T10:09:43.754" v="8" actId="1076"/>
          <ac:spMkLst>
            <pc:docMk/>
            <pc:sldMk cId="1381418332" sldId="270"/>
            <ac:spMk id="25" creationId="{3BC77DA1-A616-90F9-8EAD-FFA5F136DA45}"/>
          </ac:spMkLst>
        </pc:spChg>
        <pc:spChg chg="mod">
          <ac:chgData name="Guest User" userId="S::urn:spo:anon#d3cb0d7f7dc73948811096c8ed74c960fc64269c3a32ebaa5cdaf4baa5cf5f5c::" providerId="AD" clId="Web-{708B4464-34EA-0BF2-E520-83452410BB3F}" dt="2025-03-16T10:10:01.005" v="10" actId="1076"/>
          <ac:spMkLst>
            <pc:docMk/>
            <pc:sldMk cId="1381418332" sldId="270"/>
            <ac:spMk id="27" creationId="{20DE3A4A-2EF3-9FED-4612-07DACA957A6A}"/>
          </ac:spMkLst>
        </pc:spChg>
        <pc:spChg chg="mod">
          <ac:chgData name="Guest User" userId="S::urn:spo:anon#d3cb0d7f7dc73948811096c8ed74c960fc64269c3a32ebaa5cdaf4baa5cf5f5c::" providerId="AD" clId="Web-{708B4464-34EA-0BF2-E520-83452410BB3F}" dt="2025-03-16T10:10:15.693" v="12" actId="1076"/>
          <ac:spMkLst>
            <pc:docMk/>
            <pc:sldMk cId="1381418332" sldId="270"/>
            <ac:spMk id="28" creationId="{910F5B3F-1079-8857-0648-9D312EEC9715}"/>
          </ac:spMkLst>
        </pc:spChg>
        <pc:spChg chg="mod">
          <ac:chgData name="Guest User" userId="S::urn:spo:anon#d3cb0d7f7dc73948811096c8ed74c960fc64269c3a32ebaa5cdaf4baa5cf5f5c::" providerId="AD" clId="Web-{708B4464-34EA-0BF2-E520-83452410BB3F}" dt="2025-03-16T10:10:04.083" v="11" actId="1076"/>
          <ac:spMkLst>
            <pc:docMk/>
            <pc:sldMk cId="1381418332" sldId="270"/>
            <ac:spMk id="29" creationId="{67341155-F9E4-AF4C-29FA-BC9CCF86C4A1}"/>
          </ac:spMkLst>
        </pc:spChg>
        <pc:spChg chg="mod">
          <ac:chgData name="Guest User" userId="S::urn:spo:anon#d3cb0d7f7dc73948811096c8ed74c960fc64269c3a32ebaa5cdaf4baa5cf5f5c::" providerId="AD" clId="Web-{708B4464-34EA-0BF2-E520-83452410BB3F}" dt="2025-03-16T10:10:18.318" v="13" actId="1076"/>
          <ac:spMkLst>
            <pc:docMk/>
            <pc:sldMk cId="1381418332" sldId="270"/>
            <ac:spMk id="30" creationId="{4FCED872-EF27-41B6-110C-0B3D582E8553}"/>
          </ac:spMkLst>
        </pc:spChg>
        <pc:spChg chg="mod">
          <ac:chgData name="Guest User" userId="S::urn:spo:anon#d3cb0d7f7dc73948811096c8ed74c960fc64269c3a32ebaa5cdaf4baa5cf5f5c::" providerId="AD" clId="Web-{708B4464-34EA-0BF2-E520-83452410BB3F}" dt="2025-03-16T10:10:20.208" v="14" actId="1076"/>
          <ac:spMkLst>
            <pc:docMk/>
            <pc:sldMk cId="1381418332" sldId="270"/>
            <ac:spMk id="31" creationId="{7825320B-F15D-0C9D-5DC2-5CED72EB22E5}"/>
          </ac:spMkLst>
        </pc:spChg>
        <pc:spChg chg="mod">
          <ac:chgData name="Guest User" userId="S::urn:spo:anon#d3cb0d7f7dc73948811096c8ed74c960fc64269c3a32ebaa5cdaf4baa5cf5f5c::" providerId="AD" clId="Web-{708B4464-34EA-0BF2-E520-83452410BB3F}" dt="2025-03-16T10:10:23.115" v="15" actId="1076"/>
          <ac:spMkLst>
            <pc:docMk/>
            <pc:sldMk cId="1381418332" sldId="270"/>
            <ac:spMk id="32" creationId="{DB20DC3E-621C-E5AD-B4AF-CAEE7E280A24}"/>
          </ac:spMkLst>
        </pc:spChg>
        <pc:spChg chg="mod">
          <ac:chgData name="Guest User" userId="S::urn:spo:anon#d3cb0d7f7dc73948811096c8ed74c960fc64269c3a32ebaa5cdaf4baa5cf5f5c::" providerId="AD" clId="Web-{708B4464-34EA-0BF2-E520-83452410BB3F}" dt="2025-03-16T10:10:26.615" v="16" actId="1076"/>
          <ac:spMkLst>
            <pc:docMk/>
            <pc:sldMk cId="1381418332" sldId="270"/>
            <ac:spMk id="33" creationId="{890D844D-D891-9A14-3151-10F53783E9FB}"/>
          </ac:spMkLst>
        </pc:spChg>
        <pc:spChg chg="mod">
          <ac:chgData name="Guest User" userId="S::urn:spo:anon#d3cb0d7f7dc73948811096c8ed74c960fc64269c3a32ebaa5cdaf4baa5cf5f5c::" providerId="AD" clId="Web-{708B4464-34EA-0BF2-E520-83452410BB3F}" dt="2025-03-16T10:10:29.084" v="17" actId="1076"/>
          <ac:spMkLst>
            <pc:docMk/>
            <pc:sldMk cId="1381418332" sldId="270"/>
            <ac:spMk id="34" creationId="{B9FB56AC-CCA7-84C3-97F3-FA00AAD885F9}"/>
          </ac:spMkLst>
        </pc:spChg>
        <pc:spChg chg="mod">
          <ac:chgData name="Guest User" userId="S::urn:spo:anon#d3cb0d7f7dc73948811096c8ed74c960fc64269c3a32ebaa5cdaf4baa5cf5f5c::" providerId="AD" clId="Web-{708B4464-34EA-0BF2-E520-83452410BB3F}" dt="2025-03-16T10:10:35.725" v="18" actId="1076"/>
          <ac:spMkLst>
            <pc:docMk/>
            <pc:sldMk cId="1381418332" sldId="270"/>
            <ac:spMk id="35" creationId="{E184F41F-3767-6E57-ED6E-942ED5CE195B}"/>
          </ac:spMkLst>
        </pc:spChg>
        <pc:spChg chg="mod">
          <ac:chgData name="Guest User" userId="S::urn:spo:anon#d3cb0d7f7dc73948811096c8ed74c960fc64269c3a32ebaa5cdaf4baa5cf5f5c::" providerId="AD" clId="Web-{708B4464-34EA-0BF2-E520-83452410BB3F}" dt="2025-03-16T10:10:38.303" v="19" actId="1076"/>
          <ac:spMkLst>
            <pc:docMk/>
            <pc:sldMk cId="1381418332" sldId="270"/>
            <ac:spMk id="36" creationId="{32A8218B-8F9A-0874-40C6-C7DB6BBF7B69}"/>
          </ac:spMkLst>
        </pc:spChg>
        <pc:graphicFrameChg chg="mod">
          <ac:chgData name="Guest User" userId="S::urn:spo:anon#d3cb0d7f7dc73948811096c8ed74c960fc64269c3a32ebaa5cdaf4baa5cf5f5c::" providerId="AD" clId="Web-{708B4464-34EA-0BF2-E520-83452410BB3F}" dt="2025-03-16T10:09:17.378" v="0" actId="1076"/>
          <ac:graphicFrameMkLst>
            <pc:docMk/>
            <pc:sldMk cId="1381418332" sldId="270"/>
            <ac:graphicFrameMk id="16" creationId="{85B3C00D-D239-F1A6-5E6C-C5DD2C379696}"/>
          </ac:graphicFrameMkLst>
        </pc:graphicFrameChg>
      </pc:sldChg>
    </pc:docChg>
  </pc:docChgLst>
  <pc:docChgLst>
    <pc:chgData name="Валерия Мирославова Дамянова" userId="850b3388-03cf-4d2a-b8a7-1a59184aecef" providerId="ADAL" clId="{A75B3887-9B8D-450A-8B3A-3F5FE74AE51B}"/>
    <pc:docChg chg="undo redo custSel addSld delSld modSld delMainMaster">
      <pc:chgData name="Валерия Мирославова Дамянова" userId="850b3388-03cf-4d2a-b8a7-1a59184aecef" providerId="ADAL" clId="{A75B3887-9B8D-450A-8B3A-3F5FE74AE51B}" dt="2025-03-05T19:07:04.693" v="738" actId="478"/>
      <pc:docMkLst>
        <pc:docMk/>
      </pc:docMkLst>
      <pc:sldChg chg="addSp delSp modSp mod">
        <pc:chgData name="Валерия Мирославова Дамянова" userId="850b3388-03cf-4d2a-b8a7-1a59184aecef" providerId="ADAL" clId="{A75B3887-9B8D-450A-8B3A-3F5FE74AE51B}" dt="2025-03-05T18:43:38.523" v="367" actId="207"/>
        <pc:sldMkLst>
          <pc:docMk/>
          <pc:sldMk cId="0" sldId="256"/>
        </pc:sldMkLst>
        <pc:spChg chg="add del mod">
          <ac:chgData name="Валерия Мирославова Дамянова" userId="850b3388-03cf-4d2a-b8a7-1a59184aecef" providerId="ADAL" clId="{A75B3887-9B8D-450A-8B3A-3F5FE74AE51B}" dt="2025-03-05T18:23:06.551" v="55" actId="478"/>
          <ac:spMkLst>
            <pc:docMk/>
            <pc:sldMk cId="0" sldId="256"/>
            <ac:spMk id="5" creationId="{B3ED0056-3093-54BD-F6F2-E277D8382EB5}"/>
          </ac:spMkLst>
        </pc:spChg>
        <pc:spChg chg="add del mod">
          <ac:chgData name="Валерия Мирославова Дамянова" userId="850b3388-03cf-4d2a-b8a7-1a59184aecef" providerId="ADAL" clId="{A75B3887-9B8D-450A-8B3A-3F5FE74AE51B}" dt="2025-03-05T18:43:38.523" v="367" actId="207"/>
          <ac:spMkLst>
            <pc:docMk/>
            <pc:sldMk cId="0" sldId="256"/>
            <ac:spMk id="390" creationId="{00000000-0000-0000-0000-000000000000}"/>
          </ac:spMkLst>
        </pc:spChg>
        <pc:spChg chg="del mod">
          <ac:chgData name="Валерия Мирославова Дамянова" userId="850b3388-03cf-4d2a-b8a7-1a59184aecef" providerId="ADAL" clId="{A75B3887-9B8D-450A-8B3A-3F5FE74AE51B}" dt="2025-03-05T18:22:41.438" v="48" actId="478"/>
          <ac:spMkLst>
            <pc:docMk/>
            <pc:sldMk cId="0" sldId="256"/>
            <ac:spMk id="391" creationId="{00000000-0000-0000-0000-000000000000}"/>
          </ac:spMkLst>
        </pc:spChg>
        <pc:picChg chg="add del mod">
          <ac:chgData name="Валерия Мирославова Дамянова" userId="850b3388-03cf-4d2a-b8a7-1a59184aecef" providerId="ADAL" clId="{A75B3887-9B8D-450A-8B3A-3F5FE74AE51B}" dt="2025-03-05T18:22:02.912" v="19" actId="931"/>
          <ac:picMkLst>
            <pc:docMk/>
            <pc:sldMk cId="0" sldId="256"/>
            <ac:picMk id="3" creationId="{045CA7D5-B0A4-666E-24D7-D85FA50F6C79}"/>
          </ac:picMkLst>
        </pc:picChg>
        <pc:picChg chg="add del">
          <ac:chgData name="Валерия Мирославова Дамянова" userId="850b3388-03cf-4d2a-b8a7-1a59184aecef" providerId="ADAL" clId="{A75B3887-9B8D-450A-8B3A-3F5FE74AE51B}" dt="2025-03-05T18:21:42.158" v="7" actId="478"/>
          <ac:picMkLst>
            <pc:docMk/>
            <pc:sldMk cId="0" sldId="256"/>
            <ac:picMk id="386" creationId="{00000000-0000-0000-0000-000000000000}"/>
          </ac:picMkLst>
        </pc:picChg>
        <pc:picChg chg="add del mod">
          <ac:chgData name="Валерия Мирославова Дамянова" userId="850b3388-03cf-4d2a-b8a7-1a59184aecef" providerId="ADAL" clId="{A75B3887-9B8D-450A-8B3A-3F5FE74AE51B}" dt="2025-03-05T18:23:01.804" v="53" actId="1076"/>
          <ac:picMkLst>
            <pc:docMk/>
            <pc:sldMk cId="0" sldId="256"/>
            <ac:picMk id="387" creationId="{00000000-0000-0000-0000-000000000000}"/>
          </ac:picMkLst>
        </pc:picChg>
        <pc:picChg chg="add del mod">
          <ac:chgData name="Валерия Мирославова Дамянова" userId="850b3388-03cf-4d2a-b8a7-1a59184aecef" providerId="ADAL" clId="{A75B3887-9B8D-450A-8B3A-3F5FE74AE51B}" dt="2025-03-05T18:22:02.912" v="19" actId="931"/>
          <ac:picMkLst>
            <pc:docMk/>
            <pc:sldMk cId="0" sldId="256"/>
            <ac:picMk id="388" creationId="{00000000-0000-0000-0000-000000000000}"/>
          </ac:picMkLst>
        </pc:picChg>
        <pc:picChg chg="mod">
          <ac:chgData name="Валерия Мирославова Дамянова" userId="850b3388-03cf-4d2a-b8a7-1a59184aecef" providerId="ADAL" clId="{A75B3887-9B8D-450A-8B3A-3F5FE74AE51B}" dt="2025-03-05T18:23:41.330" v="58" actId="1076"/>
          <ac:picMkLst>
            <pc:docMk/>
            <pc:sldMk cId="0" sldId="256"/>
            <ac:picMk id="389" creationId="{00000000-0000-0000-0000-000000000000}"/>
          </ac:picMkLst>
        </pc:picChg>
      </pc:sldChg>
      <pc:sldChg chg="del">
        <pc:chgData name="Валерия Мирославова Дамянова" userId="850b3388-03cf-4d2a-b8a7-1a59184aecef" providerId="ADAL" clId="{A75B3887-9B8D-450A-8B3A-3F5FE74AE51B}" dt="2025-03-05T18:23:59.950" v="60" actId="47"/>
        <pc:sldMkLst>
          <pc:docMk/>
          <pc:sldMk cId="0" sldId="257"/>
        </pc:sldMkLst>
      </pc:sldChg>
      <pc:sldChg chg="addSp delSp modSp mod">
        <pc:chgData name="Валерия Мирославова Дамянова" userId="850b3388-03cf-4d2a-b8a7-1a59184aecef" providerId="ADAL" clId="{A75B3887-9B8D-450A-8B3A-3F5FE74AE51B}" dt="2025-03-05T18:48:12.404" v="399" actId="207"/>
        <pc:sldMkLst>
          <pc:docMk/>
          <pc:sldMk cId="0" sldId="258"/>
        </pc:sldMkLst>
        <pc:spChg chg="add del mod">
          <ac:chgData name="Валерия Мирославова Дамянова" userId="850b3388-03cf-4d2a-b8a7-1a59184aecef" providerId="ADAL" clId="{A75B3887-9B8D-450A-8B3A-3F5FE74AE51B}" dt="2025-03-05T18:24:16.868" v="62" actId="478"/>
          <ac:spMkLst>
            <pc:docMk/>
            <pc:sldMk cId="0" sldId="258"/>
            <ac:spMk id="3" creationId="{64708D43-DB98-1AF4-B990-128E18CBAE22}"/>
          </ac:spMkLst>
        </pc:spChg>
        <pc:spChg chg="add del mod">
          <ac:chgData name="Валерия Мирославова Дамянова" userId="850b3388-03cf-4d2a-b8a7-1a59184aecef" providerId="ADAL" clId="{A75B3887-9B8D-450A-8B3A-3F5FE74AE51B}" dt="2025-03-05T18:25:01.792" v="77" actId="478"/>
          <ac:spMkLst>
            <pc:docMk/>
            <pc:sldMk cId="0" sldId="258"/>
            <ac:spMk id="5" creationId="{F06783F3-7B0D-E466-FC83-073F1A3257FD}"/>
          </ac:spMkLst>
        </pc:spChg>
        <pc:spChg chg="add del mod">
          <ac:chgData name="Валерия Мирославова Дамянова" userId="850b3388-03cf-4d2a-b8a7-1a59184aecef" providerId="ADAL" clId="{A75B3887-9B8D-450A-8B3A-3F5FE74AE51B}" dt="2025-03-05T18:26:48.157" v="128" actId="478"/>
          <ac:spMkLst>
            <pc:docMk/>
            <pc:sldMk cId="0" sldId="258"/>
            <ac:spMk id="7" creationId="{C8724E06-1AB9-8FC6-2794-1C9B5F09626B}"/>
          </ac:spMkLst>
        </pc:spChg>
        <pc:spChg chg="add del mod">
          <ac:chgData name="Валерия Мирославова Дамянова" userId="850b3388-03cf-4d2a-b8a7-1a59184aecef" providerId="ADAL" clId="{A75B3887-9B8D-450A-8B3A-3F5FE74AE51B}" dt="2025-03-05T18:26:51.826" v="130" actId="478"/>
          <ac:spMkLst>
            <pc:docMk/>
            <pc:sldMk cId="0" sldId="258"/>
            <ac:spMk id="9" creationId="{1FE4EC47-FCBF-FA47-F298-23664D0F0065}"/>
          </ac:spMkLst>
        </pc:spChg>
        <pc:spChg chg="mod">
          <ac:chgData name="Валерия Мирославова Дамянова" userId="850b3388-03cf-4d2a-b8a7-1a59184aecef" providerId="ADAL" clId="{A75B3887-9B8D-450A-8B3A-3F5FE74AE51B}" dt="2025-03-05T18:27:44.912" v="154" actId="2711"/>
          <ac:spMkLst>
            <pc:docMk/>
            <pc:sldMk cId="0" sldId="258"/>
            <ac:spMk id="409" creationId="{00000000-0000-0000-0000-000000000000}"/>
          </ac:spMkLst>
        </pc:spChg>
        <pc:spChg chg="mod">
          <ac:chgData name="Валерия Мирославова Дамянова" userId="850b3388-03cf-4d2a-b8a7-1a59184aecef" providerId="ADAL" clId="{A75B3887-9B8D-450A-8B3A-3F5FE74AE51B}" dt="2025-03-05T18:47:40.347" v="395" actId="207"/>
          <ac:spMkLst>
            <pc:docMk/>
            <pc:sldMk cId="0" sldId="258"/>
            <ac:spMk id="411" creationId="{00000000-0000-0000-0000-000000000000}"/>
          </ac:spMkLst>
        </pc:spChg>
        <pc:spChg chg="del">
          <ac:chgData name="Валерия Мирославова Дамянова" userId="850b3388-03cf-4d2a-b8a7-1a59184aecef" providerId="ADAL" clId="{A75B3887-9B8D-450A-8B3A-3F5FE74AE51B}" dt="2025-03-05T18:24:14.629" v="61" actId="478"/>
          <ac:spMkLst>
            <pc:docMk/>
            <pc:sldMk cId="0" sldId="258"/>
            <ac:spMk id="412" creationId="{00000000-0000-0000-0000-000000000000}"/>
          </ac:spMkLst>
        </pc:spChg>
        <pc:spChg chg="mod">
          <ac:chgData name="Валерия Мирославова Дамянова" userId="850b3388-03cf-4d2a-b8a7-1a59184aecef" providerId="ADAL" clId="{A75B3887-9B8D-450A-8B3A-3F5FE74AE51B}" dt="2025-03-05T18:47:43.645" v="396" actId="207"/>
          <ac:spMkLst>
            <pc:docMk/>
            <pc:sldMk cId="0" sldId="258"/>
            <ac:spMk id="414" creationId="{00000000-0000-0000-0000-000000000000}"/>
          </ac:spMkLst>
        </pc:spChg>
        <pc:spChg chg="del">
          <ac:chgData name="Валерия Мирославова Дамянова" userId="850b3388-03cf-4d2a-b8a7-1a59184aecef" providerId="ADAL" clId="{A75B3887-9B8D-450A-8B3A-3F5FE74AE51B}" dt="2025-03-05T18:25:00.539" v="76" actId="478"/>
          <ac:spMkLst>
            <pc:docMk/>
            <pc:sldMk cId="0" sldId="258"/>
            <ac:spMk id="415" creationId="{00000000-0000-0000-0000-000000000000}"/>
          </ac:spMkLst>
        </pc:spChg>
        <pc:spChg chg="mod">
          <ac:chgData name="Валерия Мирославова Дамянова" userId="850b3388-03cf-4d2a-b8a7-1a59184aecef" providerId="ADAL" clId="{A75B3887-9B8D-450A-8B3A-3F5FE74AE51B}" dt="2025-03-05T18:48:02.066" v="397" actId="207"/>
          <ac:spMkLst>
            <pc:docMk/>
            <pc:sldMk cId="0" sldId="258"/>
            <ac:spMk id="417" creationId="{00000000-0000-0000-0000-000000000000}"/>
          </ac:spMkLst>
        </pc:spChg>
        <pc:spChg chg="del">
          <ac:chgData name="Валерия Мирославова Дамянова" userId="850b3388-03cf-4d2a-b8a7-1a59184aecef" providerId="ADAL" clId="{A75B3887-9B8D-450A-8B3A-3F5FE74AE51B}" dt="2025-03-05T18:26:44.880" v="127" actId="478"/>
          <ac:spMkLst>
            <pc:docMk/>
            <pc:sldMk cId="0" sldId="258"/>
            <ac:spMk id="418" creationId="{00000000-0000-0000-0000-000000000000}"/>
          </ac:spMkLst>
        </pc:spChg>
        <pc:spChg chg="mod">
          <ac:chgData name="Валерия Мирославова Дамянова" userId="850b3388-03cf-4d2a-b8a7-1a59184aecef" providerId="ADAL" clId="{A75B3887-9B8D-450A-8B3A-3F5FE74AE51B}" dt="2025-03-05T18:48:12.404" v="399" actId="207"/>
          <ac:spMkLst>
            <pc:docMk/>
            <pc:sldMk cId="0" sldId="258"/>
            <ac:spMk id="420" creationId="{00000000-0000-0000-0000-000000000000}"/>
          </ac:spMkLst>
        </pc:spChg>
        <pc:spChg chg="del">
          <ac:chgData name="Валерия Мирославова Дамянова" userId="850b3388-03cf-4d2a-b8a7-1a59184aecef" providerId="ADAL" clId="{A75B3887-9B8D-450A-8B3A-3F5FE74AE51B}" dt="2025-03-05T18:26:50.737" v="129" actId="478"/>
          <ac:spMkLst>
            <pc:docMk/>
            <pc:sldMk cId="0" sldId="258"/>
            <ac:spMk id="421" creationId="{00000000-0000-0000-0000-000000000000}"/>
          </ac:spMkLst>
        </pc:spChg>
      </pc:sldChg>
      <pc:sldChg chg="del">
        <pc:chgData name="Валерия Мирославова Дамянова" userId="850b3388-03cf-4d2a-b8a7-1a59184aecef" providerId="ADAL" clId="{A75B3887-9B8D-450A-8B3A-3F5FE74AE51B}" dt="2025-03-05T18:29:31.631" v="195" actId="47"/>
        <pc:sldMkLst>
          <pc:docMk/>
          <pc:sldMk cId="0" sldId="259"/>
        </pc:sldMkLst>
      </pc:sldChg>
      <pc:sldChg chg="del">
        <pc:chgData name="Валерия Мирославова Дамянова" userId="850b3388-03cf-4d2a-b8a7-1a59184aecef" providerId="ADAL" clId="{A75B3887-9B8D-450A-8B3A-3F5FE74AE51B}" dt="2025-03-05T18:29:32.566" v="196" actId="47"/>
        <pc:sldMkLst>
          <pc:docMk/>
          <pc:sldMk cId="0" sldId="260"/>
        </pc:sldMkLst>
      </pc:sldChg>
      <pc:sldChg chg="addSp delSp modSp mod">
        <pc:chgData name="Валерия Мирославова Дамянова" userId="850b3388-03cf-4d2a-b8a7-1a59184aecef" providerId="ADAL" clId="{A75B3887-9B8D-450A-8B3A-3F5FE74AE51B}" dt="2025-03-05T18:44:07.884" v="372" actId="1076"/>
        <pc:sldMkLst>
          <pc:docMk/>
          <pc:sldMk cId="0" sldId="261"/>
        </pc:sldMkLst>
        <pc:spChg chg="add del mod">
          <ac:chgData name="Валерия Мирославова Дамянова" userId="850b3388-03cf-4d2a-b8a7-1a59184aecef" providerId="ADAL" clId="{A75B3887-9B8D-450A-8B3A-3F5FE74AE51B}" dt="2025-03-05T18:33:05.923" v="235" actId="478"/>
          <ac:spMkLst>
            <pc:docMk/>
            <pc:sldMk cId="0" sldId="261"/>
            <ac:spMk id="3" creationId="{C317A2C6-2128-9904-5FF8-DAC0512A6DD5}"/>
          </ac:spMkLst>
        </pc:spChg>
        <pc:spChg chg="mod">
          <ac:chgData name="Валерия Мирославова Дамянова" userId="850b3388-03cf-4d2a-b8a7-1a59184aecef" providerId="ADAL" clId="{A75B3887-9B8D-450A-8B3A-3F5FE74AE51B}" dt="2025-03-05T18:30:13.640" v="210" actId="1076"/>
          <ac:spMkLst>
            <pc:docMk/>
            <pc:sldMk cId="0" sldId="261"/>
            <ac:spMk id="442" creationId="{00000000-0000-0000-0000-000000000000}"/>
          </ac:spMkLst>
        </pc:spChg>
        <pc:spChg chg="mod">
          <ac:chgData name="Валерия Мирославова Дамянова" userId="850b3388-03cf-4d2a-b8a7-1a59184aecef" providerId="ADAL" clId="{A75B3887-9B8D-450A-8B3A-3F5FE74AE51B}" dt="2025-03-05T18:44:07.884" v="372" actId="1076"/>
          <ac:spMkLst>
            <pc:docMk/>
            <pc:sldMk cId="0" sldId="261"/>
            <ac:spMk id="443" creationId="{00000000-0000-0000-0000-000000000000}"/>
          </ac:spMkLst>
        </pc:spChg>
        <pc:spChg chg="mod">
          <ac:chgData name="Валерия Мирославова Дамянова" userId="850b3388-03cf-4d2a-b8a7-1a59184aecef" providerId="ADAL" clId="{A75B3887-9B8D-450A-8B3A-3F5FE74AE51B}" dt="2025-03-05T18:43:48.336" v="368" actId="2711"/>
          <ac:spMkLst>
            <pc:docMk/>
            <pc:sldMk cId="0" sldId="261"/>
            <ac:spMk id="444" creationId="{00000000-0000-0000-0000-000000000000}"/>
          </ac:spMkLst>
        </pc:spChg>
        <pc:spChg chg="del">
          <ac:chgData name="Валерия Мирославова Дамянова" userId="850b3388-03cf-4d2a-b8a7-1a59184aecef" providerId="ADAL" clId="{A75B3887-9B8D-450A-8B3A-3F5FE74AE51B}" dt="2025-03-05T18:33:02.351" v="234" actId="478"/>
          <ac:spMkLst>
            <pc:docMk/>
            <pc:sldMk cId="0" sldId="261"/>
            <ac:spMk id="445" creationId="{00000000-0000-0000-0000-000000000000}"/>
          </ac:spMkLst>
        </pc:spChg>
        <pc:picChg chg="mod">
          <ac:chgData name="Валерия Мирославова Дамянова" userId="850b3388-03cf-4d2a-b8a7-1a59184aecef" providerId="ADAL" clId="{A75B3887-9B8D-450A-8B3A-3F5FE74AE51B}" dt="2025-03-05T18:29:57.861" v="204" actId="1076"/>
          <ac:picMkLst>
            <pc:docMk/>
            <pc:sldMk cId="0" sldId="261"/>
            <ac:picMk id="446" creationId="{00000000-0000-0000-0000-000000000000}"/>
          </ac:picMkLst>
        </pc:picChg>
      </pc:sldChg>
      <pc:sldChg chg="del">
        <pc:chgData name="Валерия Мирославова Дамянова" userId="850b3388-03cf-4d2a-b8a7-1a59184aecef" providerId="ADAL" clId="{A75B3887-9B8D-450A-8B3A-3F5FE74AE51B}" dt="2025-03-05T18:38:20.013" v="236" actId="47"/>
        <pc:sldMkLst>
          <pc:docMk/>
          <pc:sldMk cId="0" sldId="262"/>
        </pc:sldMkLst>
      </pc:sldChg>
      <pc:sldChg chg="modSp add mod">
        <pc:chgData name="Валерия Мирославова Дамянова" userId="850b3388-03cf-4d2a-b8a7-1a59184aecef" providerId="ADAL" clId="{A75B3887-9B8D-450A-8B3A-3F5FE74AE51B}" dt="2025-03-05T18:45:10.417" v="382" actId="1076"/>
        <pc:sldMkLst>
          <pc:docMk/>
          <pc:sldMk cId="2249788036" sldId="262"/>
        </pc:sldMkLst>
        <pc:spChg chg="mod">
          <ac:chgData name="Валерия Мирославова Дамянова" userId="850b3388-03cf-4d2a-b8a7-1a59184aecef" providerId="ADAL" clId="{A75B3887-9B8D-450A-8B3A-3F5FE74AE51B}" dt="2025-03-05T18:45:10.417" v="382" actId="1076"/>
          <ac:spMkLst>
            <pc:docMk/>
            <pc:sldMk cId="2249788036" sldId="262"/>
            <ac:spMk id="443" creationId="{7DDF3A35-2BF3-1297-4800-AD477791D010}"/>
          </ac:spMkLst>
        </pc:spChg>
        <pc:spChg chg="mod">
          <ac:chgData name="Валерия Мирославова Дамянова" userId="850b3388-03cf-4d2a-b8a7-1a59184aecef" providerId="ADAL" clId="{A75B3887-9B8D-450A-8B3A-3F5FE74AE51B}" dt="2025-03-05T18:44:18.454" v="373" actId="2711"/>
          <ac:spMkLst>
            <pc:docMk/>
            <pc:sldMk cId="2249788036" sldId="262"/>
            <ac:spMk id="444" creationId="{DE322628-C0B0-3106-AF88-B88620D13895}"/>
          </ac:spMkLst>
        </pc:spChg>
      </pc:sldChg>
      <pc:sldChg chg="del">
        <pc:chgData name="Валерия Мирославова Дамянова" userId="850b3388-03cf-4d2a-b8a7-1a59184aecef" providerId="ADAL" clId="{A75B3887-9B8D-450A-8B3A-3F5FE74AE51B}" dt="2025-03-05T18:38:20.480" v="237" actId="47"/>
        <pc:sldMkLst>
          <pc:docMk/>
          <pc:sldMk cId="0" sldId="263"/>
        </pc:sldMkLst>
      </pc:sldChg>
      <pc:sldChg chg="modSp add mod">
        <pc:chgData name="Валерия Мирославова Дамянова" userId="850b3388-03cf-4d2a-b8a7-1a59184aecef" providerId="ADAL" clId="{A75B3887-9B8D-450A-8B3A-3F5FE74AE51B}" dt="2025-03-05T18:47:21.084" v="393" actId="1076"/>
        <pc:sldMkLst>
          <pc:docMk/>
          <pc:sldMk cId="2551209679" sldId="263"/>
        </pc:sldMkLst>
        <pc:spChg chg="mod">
          <ac:chgData name="Валерия Мирославова Дамянова" userId="850b3388-03cf-4d2a-b8a7-1a59184aecef" providerId="ADAL" clId="{A75B3887-9B8D-450A-8B3A-3F5FE74AE51B}" dt="2025-03-05T18:47:21.084" v="393" actId="1076"/>
          <ac:spMkLst>
            <pc:docMk/>
            <pc:sldMk cId="2551209679" sldId="263"/>
            <ac:spMk id="443" creationId="{23E30949-704C-E376-5660-9CB66B2E93AD}"/>
          </ac:spMkLst>
        </pc:spChg>
        <pc:spChg chg="mod">
          <ac:chgData name="Валерия Мирославова Дамянова" userId="850b3388-03cf-4d2a-b8a7-1a59184aecef" providerId="ADAL" clId="{A75B3887-9B8D-450A-8B3A-3F5FE74AE51B}" dt="2025-03-05T18:47:05.644" v="389" actId="2711"/>
          <ac:spMkLst>
            <pc:docMk/>
            <pc:sldMk cId="2551209679" sldId="263"/>
            <ac:spMk id="444" creationId="{2BD654F8-05AA-2BA6-E23A-D627E78C202B}"/>
          </ac:spMkLst>
        </pc:spChg>
      </pc:sldChg>
      <pc:sldChg chg="del">
        <pc:chgData name="Валерия Мирославова Дамянова" userId="850b3388-03cf-4d2a-b8a7-1a59184aecef" providerId="ADAL" clId="{A75B3887-9B8D-450A-8B3A-3F5FE74AE51B}" dt="2025-03-05T18:38:20.764" v="238" actId="47"/>
        <pc:sldMkLst>
          <pc:docMk/>
          <pc:sldMk cId="0" sldId="264"/>
        </pc:sldMkLst>
      </pc:sldChg>
      <pc:sldChg chg="modSp add mod">
        <pc:chgData name="Валерия Мирославова Дамянова" userId="850b3388-03cf-4d2a-b8a7-1a59184aecef" providerId="ADAL" clId="{A75B3887-9B8D-450A-8B3A-3F5FE74AE51B}" dt="2025-03-05T18:46:53.120" v="388" actId="1076"/>
        <pc:sldMkLst>
          <pc:docMk/>
          <pc:sldMk cId="3363317958" sldId="264"/>
        </pc:sldMkLst>
        <pc:spChg chg="mod">
          <ac:chgData name="Валерия Мирославова Дамянова" userId="850b3388-03cf-4d2a-b8a7-1a59184aecef" providerId="ADAL" clId="{A75B3887-9B8D-450A-8B3A-3F5FE74AE51B}" dt="2025-03-05T18:46:53.120" v="388" actId="1076"/>
          <ac:spMkLst>
            <pc:docMk/>
            <pc:sldMk cId="3363317958" sldId="264"/>
            <ac:spMk id="443" creationId="{0263BE12-2C30-96F7-1EF4-28CBEF9F91E1}"/>
          </ac:spMkLst>
        </pc:spChg>
        <pc:spChg chg="mod">
          <ac:chgData name="Валерия Мирославова Дамянова" userId="850b3388-03cf-4d2a-b8a7-1a59184aecef" providerId="ADAL" clId="{A75B3887-9B8D-450A-8B3A-3F5FE74AE51B}" dt="2025-03-05T18:45:20.618" v="383" actId="2711"/>
          <ac:spMkLst>
            <pc:docMk/>
            <pc:sldMk cId="3363317958" sldId="264"/>
            <ac:spMk id="444" creationId="{E798DA88-59D6-1AAE-D4A0-644A1745D624}"/>
          </ac:spMkLst>
        </pc:spChg>
      </pc:sldChg>
      <pc:sldChg chg="del">
        <pc:chgData name="Валерия Мирославова Дамянова" userId="850b3388-03cf-4d2a-b8a7-1a59184aecef" providerId="ADAL" clId="{A75B3887-9B8D-450A-8B3A-3F5FE74AE51B}" dt="2025-03-05T18:38:21.037" v="239" actId="47"/>
        <pc:sldMkLst>
          <pc:docMk/>
          <pc:sldMk cId="0" sldId="265"/>
        </pc:sldMkLst>
      </pc:sldChg>
      <pc:sldChg chg="addSp delSp modSp new del mod">
        <pc:chgData name="Валерия Мирославова Дамянова" userId="850b3388-03cf-4d2a-b8a7-1a59184aecef" providerId="ADAL" clId="{A75B3887-9B8D-450A-8B3A-3F5FE74AE51B}" dt="2025-03-05T18:59:43.064" v="512" actId="47"/>
        <pc:sldMkLst>
          <pc:docMk/>
          <pc:sldMk cId="2142251728" sldId="265"/>
        </pc:sldMkLst>
        <pc:spChg chg="add mod">
          <ac:chgData name="Валерия Мирославова Дамянова" userId="850b3388-03cf-4d2a-b8a7-1a59184aecef" providerId="ADAL" clId="{A75B3887-9B8D-450A-8B3A-3F5FE74AE51B}" dt="2025-03-05T18:58:58.553" v="508" actId="1076"/>
          <ac:spMkLst>
            <pc:docMk/>
            <pc:sldMk cId="2142251728" sldId="265"/>
            <ac:spMk id="17" creationId="{72A63A1C-168C-CFC9-5B07-18415657FE80}"/>
          </ac:spMkLst>
        </pc:spChg>
        <pc:spChg chg="add mod">
          <ac:chgData name="Валерия Мирославова Дамянова" userId="850b3388-03cf-4d2a-b8a7-1a59184aecef" providerId="ADAL" clId="{A75B3887-9B8D-450A-8B3A-3F5FE74AE51B}" dt="2025-03-05T18:58:54.402" v="507" actId="1076"/>
          <ac:spMkLst>
            <pc:docMk/>
            <pc:sldMk cId="2142251728" sldId="265"/>
            <ac:spMk id="18" creationId="{29CFA0F1-7368-7035-7322-345C8CD38C0F}"/>
          </ac:spMkLst>
        </pc:spChg>
        <pc:spChg chg="add mod">
          <ac:chgData name="Валерия Мирославова Дамянова" userId="850b3388-03cf-4d2a-b8a7-1a59184aecef" providerId="ADAL" clId="{A75B3887-9B8D-450A-8B3A-3F5FE74AE51B}" dt="2025-03-05T18:59:02.933" v="509" actId="1076"/>
          <ac:spMkLst>
            <pc:docMk/>
            <pc:sldMk cId="2142251728" sldId="265"/>
            <ac:spMk id="19" creationId="{1A3B3C9D-D3EC-5637-4A44-7BD05E82372A}"/>
          </ac:spMkLst>
        </pc:spChg>
        <pc:spChg chg="add mod">
          <ac:chgData name="Валерия Мирославова Дамянова" userId="850b3388-03cf-4d2a-b8a7-1a59184aecef" providerId="ADAL" clId="{A75B3887-9B8D-450A-8B3A-3F5FE74AE51B}" dt="2025-03-05T18:58:49.730" v="506" actId="1076"/>
          <ac:spMkLst>
            <pc:docMk/>
            <pc:sldMk cId="2142251728" sldId="265"/>
            <ac:spMk id="20" creationId="{0B6BFE1C-A988-3CC3-975B-230B08046790}"/>
          </ac:spMkLst>
        </pc:spChg>
        <pc:picChg chg="add del mod">
          <ac:chgData name="Валерия Мирославова Дамянова" userId="850b3388-03cf-4d2a-b8a7-1a59184aecef" providerId="ADAL" clId="{A75B3887-9B8D-450A-8B3A-3F5FE74AE51B}" dt="2025-03-05T18:52:20.710" v="440" actId="478"/>
          <ac:picMkLst>
            <pc:docMk/>
            <pc:sldMk cId="2142251728" sldId="265"/>
            <ac:picMk id="3" creationId="{F8011490-B32A-AA0D-EE56-A47D63BBBDD1}"/>
          </ac:picMkLst>
        </pc:picChg>
        <pc:picChg chg="add mod">
          <ac:chgData name="Валерия Мирославова Дамянова" userId="850b3388-03cf-4d2a-b8a7-1a59184aecef" providerId="ADAL" clId="{A75B3887-9B8D-450A-8B3A-3F5FE74AE51B}" dt="2025-03-05T18:56:10.432" v="496" actId="1076"/>
          <ac:picMkLst>
            <pc:docMk/>
            <pc:sldMk cId="2142251728" sldId="265"/>
            <ac:picMk id="5" creationId="{40FDF8D2-EFF5-259F-8F8A-3CD0F37D466E}"/>
          </ac:picMkLst>
        </pc:picChg>
        <pc:picChg chg="add mod">
          <ac:chgData name="Валерия Мирославова Дамянова" userId="850b3388-03cf-4d2a-b8a7-1a59184aecef" providerId="ADAL" clId="{A75B3887-9B8D-450A-8B3A-3F5FE74AE51B}" dt="2025-03-05T18:56:16.962" v="497" actId="1076"/>
          <ac:picMkLst>
            <pc:docMk/>
            <pc:sldMk cId="2142251728" sldId="265"/>
            <ac:picMk id="7" creationId="{99D70271-9013-F82B-631D-AF0B7AF6EC53}"/>
          </ac:picMkLst>
        </pc:picChg>
        <pc:picChg chg="add mod">
          <ac:chgData name="Валерия Мирославова Дамянова" userId="850b3388-03cf-4d2a-b8a7-1a59184aecef" providerId="ADAL" clId="{A75B3887-9B8D-450A-8B3A-3F5FE74AE51B}" dt="2025-03-05T18:54:46.032" v="480" actId="1076"/>
          <ac:picMkLst>
            <pc:docMk/>
            <pc:sldMk cId="2142251728" sldId="265"/>
            <ac:picMk id="9" creationId="{5287F069-D28D-D5A9-AB2E-57D961A5F06B}"/>
          </ac:picMkLst>
        </pc:picChg>
        <pc:picChg chg="add mod">
          <ac:chgData name="Валерия Мирославова Дамянова" userId="850b3388-03cf-4d2a-b8a7-1a59184aecef" providerId="ADAL" clId="{A75B3887-9B8D-450A-8B3A-3F5FE74AE51B}" dt="2025-03-05T18:54:56.142" v="483" actId="1076"/>
          <ac:picMkLst>
            <pc:docMk/>
            <pc:sldMk cId="2142251728" sldId="265"/>
            <ac:picMk id="11" creationId="{4E4EA8A2-EE8F-ACBA-3010-439D005B45FA}"/>
          </ac:picMkLst>
        </pc:picChg>
        <pc:picChg chg="add mod">
          <ac:chgData name="Валерия Мирославова Дамянова" userId="850b3388-03cf-4d2a-b8a7-1a59184aecef" providerId="ADAL" clId="{A75B3887-9B8D-450A-8B3A-3F5FE74AE51B}" dt="2025-03-05T18:55:33.688" v="488" actId="207"/>
          <ac:picMkLst>
            <pc:docMk/>
            <pc:sldMk cId="2142251728" sldId="265"/>
            <ac:picMk id="13" creationId="{E0C4FCCD-7B57-D766-6051-BB0A0FC3461D}"/>
          </ac:picMkLst>
        </pc:picChg>
        <pc:picChg chg="add mod">
          <ac:chgData name="Валерия Мирославова Дамянова" userId="850b3388-03cf-4d2a-b8a7-1a59184aecef" providerId="ADAL" clId="{A75B3887-9B8D-450A-8B3A-3F5FE74AE51B}" dt="2025-03-05T18:56:38.579" v="501" actId="1076"/>
          <ac:picMkLst>
            <pc:docMk/>
            <pc:sldMk cId="2142251728" sldId="265"/>
            <ac:picMk id="14" creationId="{54B09398-45AC-AED3-4871-5DC5C5F39F23}"/>
          </ac:picMkLst>
        </pc:picChg>
        <pc:picChg chg="add mod">
          <ac:chgData name="Валерия Мирославова Дамянова" userId="850b3388-03cf-4d2a-b8a7-1a59184aecef" providerId="ADAL" clId="{A75B3887-9B8D-450A-8B3A-3F5FE74AE51B}" dt="2025-03-05T18:56:25.746" v="498" actId="1076"/>
          <ac:picMkLst>
            <pc:docMk/>
            <pc:sldMk cId="2142251728" sldId="265"/>
            <ac:picMk id="15" creationId="{C091AFF7-85DB-69B9-6DDC-C9337422E9E7}"/>
          </ac:picMkLst>
        </pc:picChg>
        <pc:picChg chg="add mod">
          <ac:chgData name="Валерия Мирославова Дамянова" userId="850b3388-03cf-4d2a-b8a7-1a59184aecef" providerId="ADAL" clId="{A75B3887-9B8D-450A-8B3A-3F5FE74AE51B}" dt="2025-03-05T18:55:46.407" v="492" actId="1076"/>
          <ac:picMkLst>
            <pc:docMk/>
            <pc:sldMk cId="2142251728" sldId="265"/>
            <ac:picMk id="16" creationId="{B00399A7-8B43-79C5-C1ED-FF19C7119E40}"/>
          </ac:picMkLst>
        </pc:picChg>
      </pc:sldChg>
      <pc:sldChg chg="del">
        <pc:chgData name="Валерия Мирославова Дамянова" userId="850b3388-03cf-4d2a-b8a7-1a59184aecef" providerId="ADAL" clId="{A75B3887-9B8D-450A-8B3A-3F5FE74AE51B}" dt="2025-03-05T18:38:21.218" v="240" actId="47"/>
        <pc:sldMkLst>
          <pc:docMk/>
          <pc:sldMk cId="0" sldId="266"/>
        </pc:sldMkLst>
      </pc:sldChg>
      <pc:sldChg chg="new del">
        <pc:chgData name="Валерия Мирославова Дамянова" userId="850b3388-03cf-4d2a-b8a7-1a59184aecef" providerId="ADAL" clId="{A75B3887-9B8D-450A-8B3A-3F5FE74AE51B}" dt="2025-03-05T18:48:43.834" v="401" actId="47"/>
        <pc:sldMkLst>
          <pc:docMk/>
          <pc:sldMk cId="3005282465" sldId="266"/>
        </pc:sldMkLst>
      </pc:sldChg>
      <pc:sldChg chg="addSp delSp modSp new mod">
        <pc:chgData name="Валерия Мирославова Дамянова" userId="850b3388-03cf-4d2a-b8a7-1a59184aecef" providerId="ADAL" clId="{A75B3887-9B8D-450A-8B3A-3F5FE74AE51B}" dt="2025-03-05T18:50:19.998" v="420" actId="1076"/>
        <pc:sldMkLst>
          <pc:docMk/>
          <pc:sldMk cId="3797465716" sldId="266"/>
        </pc:sldMkLst>
        <pc:spChg chg="mod">
          <ac:chgData name="Валерия Мирославова Дамянова" userId="850b3388-03cf-4d2a-b8a7-1a59184aecef" providerId="ADAL" clId="{A75B3887-9B8D-450A-8B3A-3F5FE74AE51B}" dt="2025-03-05T18:50:19.998" v="420" actId="1076"/>
          <ac:spMkLst>
            <pc:docMk/>
            <pc:sldMk cId="3797465716" sldId="266"/>
            <ac:spMk id="2" creationId="{884DCB06-0A46-0CD3-B28A-562B0EB5D25F}"/>
          </ac:spMkLst>
        </pc:spChg>
        <pc:spChg chg="del">
          <ac:chgData name="Валерия Мирославова Дамянова" userId="850b3388-03cf-4d2a-b8a7-1a59184aecef" providerId="ADAL" clId="{A75B3887-9B8D-450A-8B3A-3F5FE74AE51B}" dt="2025-03-05T18:48:52.879" v="403" actId="478"/>
          <ac:spMkLst>
            <pc:docMk/>
            <pc:sldMk cId="3797465716" sldId="266"/>
            <ac:spMk id="3" creationId="{E7EE1AE9-6D01-4798-DEAC-B30C7A90AC0C}"/>
          </ac:spMkLst>
        </pc:spChg>
        <pc:spChg chg="del">
          <ac:chgData name="Валерия Мирославова Дамянова" userId="850b3388-03cf-4d2a-b8a7-1a59184aecef" providerId="ADAL" clId="{A75B3887-9B8D-450A-8B3A-3F5FE74AE51B}" dt="2025-03-05T18:48:55.097" v="404" actId="478"/>
          <ac:spMkLst>
            <pc:docMk/>
            <pc:sldMk cId="3797465716" sldId="266"/>
            <ac:spMk id="4" creationId="{BF90AC83-DB07-6032-B9A0-2D23A5658E1F}"/>
          </ac:spMkLst>
        </pc:spChg>
        <pc:picChg chg="add mod">
          <ac:chgData name="Валерия Мирославова Дамянова" userId="850b3388-03cf-4d2a-b8a7-1a59184aecef" providerId="ADAL" clId="{A75B3887-9B8D-450A-8B3A-3F5FE74AE51B}" dt="2025-03-05T18:50:05.021" v="418" actId="1076"/>
          <ac:picMkLst>
            <pc:docMk/>
            <pc:sldMk cId="3797465716" sldId="266"/>
            <ac:picMk id="6" creationId="{21FC70A6-926B-1207-F552-96441577AEEF}"/>
          </ac:picMkLst>
        </pc:picChg>
      </pc:sldChg>
      <pc:sldChg chg="del">
        <pc:chgData name="Валерия Мирославова Дамянова" userId="850b3388-03cf-4d2a-b8a7-1a59184aecef" providerId="ADAL" clId="{A75B3887-9B8D-450A-8B3A-3F5FE74AE51B}" dt="2025-03-05T18:38:21.445" v="241" actId="47"/>
        <pc:sldMkLst>
          <pc:docMk/>
          <pc:sldMk cId="0" sldId="267"/>
        </pc:sldMkLst>
      </pc:sldChg>
      <pc:sldChg chg="addSp modSp new del mod">
        <pc:chgData name="Валерия Мирославова Дамянова" userId="850b3388-03cf-4d2a-b8a7-1a59184aecef" providerId="ADAL" clId="{A75B3887-9B8D-450A-8B3A-3F5FE74AE51B}" dt="2025-03-05T19:06:34.258" v="734" actId="47"/>
        <pc:sldMkLst>
          <pc:docMk/>
          <pc:sldMk cId="2731047660" sldId="267"/>
        </pc:sldMkLst>
        <pc:spChg chg="add mod">
          <ac:chgData name="Валерия Мирославова Дамянова" userId="850b3388-03cf-4d2a-b8a7-1a59184aecef" providerId="ADAL" clId="{A75B3887-9B8D-450A-8B3A-3F5FE74AE51B}" dt="2025-03-05T18:59:37.829" v="511"/>
          <ac:spMkLst>
            <pc:docMk/>
            <pc:sldMk cId="2731047660" sldId="267"/>
            <ac:spMk id="10" creationId="{AE3E731E-53EE-C78B-9F59-3C6E2D035C2F}"/>
          </ac:spMkLst>
        </pc:spChg>
        <pc:spChg chg="add mod">
          <ac:chgData name="Валерия Мирославова Дамянова" userId="850b3388-03cf-4d2a-b8a7-1a59184aecef" providerId="ADAL" clId="{A75B3887-9B8D-450A-8B3A-3F5FE74AE51B}" dt="2025-03-05T19:00:07.792" v="535" actId="20577"/>
          <ac:spMkLst>
            <pc:docMk/>
            <pc:sldMk cId="2731047660" sldId="267"/>
            <ac:spMk id="11" creationId="{99103BDB-4E6F-CFFB-8D42-4FC9BD4CAF6F}"/>
          </ac:spMkLst>
        </pc:spChg>
        <pc:spChg chg="add mod">
          <ac:chgData name="Валерия Мирославова Дамянова" userId="850b3388-03cf-4d2a-b8a7-1a59184aecef" providerId="ADAL" clId="{A75B3887-9B8D-450A-8B3A-3F5FE74AE51B}" dt="2025-03-05T18:59:37.829" v="511"/>
          <ac:spMkLst>
            <pc:docMk/>
            <pc:sldMk cId="2731047660" sldId="267"/>
            <ac:spMk id="12" creationId="{CC46E704-5632-6284-FD6E-9A0636CF414E}"/>
          </ac:spMkLst>
        </pc:spChg>
        <pc:spChg chg="add mod">
          <ac:chgData name="Валерия Мирославова Дамянова" userId="850b3388-03cf-4d2a-b8a7-1a59184aecef" providerId="ADAL" clId="{A75B3887-9B8D-450A-8B3A-3F5FE74AE51B}" dt="2025-03-05T18:59:59.295" v="527" actId="1076"/>
          <ac:spMkLst>
            <pc:docMk/>
            <pc:sldMk cId="2731047660" sldId="267"/>
            <ac:spMk id="13" creationId="{B8F8437B-176B-3551-8620-ACD6D70EF45B}"/>
          </ac:spMkLst>
        </pc:spChg>
        <pc:picChg chg="add mod">
          <ac:chgData name="Валерия Мирославова Дамянова" userId="850b3388-03cf-4d2a-b8a7-1a59184aecef" providerId="ADAL" clId="{A75B3887-9B8D-450A-8B3A-3F5FE74AE51B}" dt="2025-03-05T18:59:37.829" v="511"/>
          <ac:picMkLst>
            <pc:docMk/>
            <pc:sldMk cId="2731047660" sldId="267"/>
            <ac:picMk id="2" creationId="{F4A5F2E8-8AB7-FA3B-803E-3DFA81EF4EDA}"/>
          </ac:picMkLst>
        </pc:picChg>
        <pc:picChg chg="add mod">
          <ac:chgData name="Валерия Мирославова Дамянова" userId="850b3388-03cf-4d2a-b8a7-1a59184aecef" providerId="ADAL" clId="{A75B3887-9B8D-450A-8B3A-3F5FE74AE51B}" dt="2025-03-05T18:59:37.829" v="511"/>
          <ac:picMkLst>
            <pc:docMk/>
            <pc:sldMk cId="2731047660" sldId="267"/>
            <ac:picMk id="3" creationId="{BEAB6985-728E-BAE1-CD6D-2200428D368E}"/>
          </ac:picMkLst>
        </pc:picChg>
        <pc:picChg chg="add mod">
          <ac:chgData name="Валерия Мирославова Дамянова" userId="850b3388-03cf-4d2a-b8a7-1a59184aecef" providerId="ADAL" clId="{A75B3887-9B8D-450A-8B3A-3F5FE74AE51B}" dt="2025-03-05T18:59:37.829" v="511"/>
          <ac:picMkLst>
            <pc:docMk/>
            <pc:sldMk cId="2731047660" sldId="267"/>
            <ac:picMk id="5" creationId="{E7E160C4-E9EC-28A5-D0A1-835EC9F3C581}"/>
          </ac:picMkLst>
        </pc:picChg>
        <pc:picChg chg="add mod">
          <ac:chgData name="Валерия Мирославова Дамянова" userId="850b3388-03cf-4d2a-b8a7-1a59184aecef" providerId="ADAL" clId="{A75B3887-9B8D-450A-8B3A-3F5FE74AE51B}" dt="2025-03-05T18:59:37.829" v="511"/>
          <ac:picMkLst>
            <pc:docMk/>
            <pc:sldMk cId="2731047660" sldId="267"/>
            <ac:picMk id="7" creationId="{C63A302F-2812-85C7-3E48-F1E1F0A0B8D6}"/>
          </ac:picMkLst>
        </pc:picChg>
        <pc:picChg chg="add mod">
          <ac:chgData name="Валерия Мирославова Дамянова" userId="850b3388-03cf-4d2a-b8a7-1a59184aecef" providerId="ADAL" clId="{A75B3887-9B8D-450A-8B3A-3F5FE74AE51B}" dt="2025-03-05T18:59:37.829" v="511"/>
          <ac:picMkLst>
            <pc:docMk/>
            <pc:sldMk cId="2731047660" sldId="267"/>
            <ac:picMk id="8" creationId="{2768606E-B088-BBF3-2620-92A9C0F480CA}"/>
          </ac:picMkLst>
        </pc:picChg>
        <pc:picChg chg="add mod">
          <ac:chgData name="Валерия Мирославова Дамянова" userId="850b3388-03cf-4d2a-b8a7-1a59184aecef" providerId="ADAL" clId="{A75B3887-9B8D-450A-8B3A-3F5FE74AE51B}" dt="2025-03-05T18:59:37.829" v="511"/>
          <ac:picMkLst>
            <pc:docMk/>
            <pc:sldMk cId="2731047660" sldId="267"/>
            <ac:picMk id="9" creationId="{06FB430E-6B6D-3A22-B5B0-B408CE44B84E}"/>
          </ac:picMkLst>
        </pc:picChg>
      </pc:sldChg>
      <pc:sldChg chg="del">
        <pc:chgData name="Валерия Мирославова Дамянова" userId="850b3388-03cf-4d2a-b8a7-1a59184aecef" providerId="ADAL" clId="{A75B3887-9B8D-450A-8B3A-3F5FE74AE51B}" dt="2025-03-05T18:38:21.582" v="242" actId="47"/>
        <pc:sldMkLst>
          <pc:docMk/>
          <pc:sldMk cId="0" sldId="268"/>
        </pc:sldMkLst>
      </pc:sldChg>
      <pc:sldChg chg="addSp delSp modSp new mod">
        <pc:chgData name="Валерия Мирославова Дамянова" userId="850b3388-03cf-4d2a-b8a7-1a59184aecef" providerId="ADAL" clId="{A75B3887-9B8D-450A-8B3A-3F5FE74AE51B}" dt="2025-03-05T19:05:14.798" v="733" actId="1076"/>
        <pc:sldMkLst>
          <pc:docMk/>
          <pc:sldMk cId="230961016" sldId="268"/>
        </pc:sldMkLst>
        <pc:spChg chg="del">
          <ac:chgData name="Валерия Мирославова Дамянова" userId="850b3388-03cf-4d2a-b8a7-1a59184aecef" providerId="ADAL" clId="{A75B3887-9B8D-450A-8B3A-3F5FE74AE51B}" dt="2025-03-05T19:00:27.009" v="537" actId="478"/>
          <ac:spMkLst>
            <pc:docMk/>
            <pc:sldMk cId="230961016" sldId="268"/>
            <ac:spMk id="2" creationId="{3CDB5271-8E3E-D4C7-3BB0-9BA75D371633}"/>
          </ac:spMkLst>
        </pc:spChg>
        <pc:spChg chg="add mod">
          <ac:chgData name="Валерия Мирославова Дамянова" userId="850b3388-03cf-4d2a-b8a7-1a59184aecef" providerId="ADAL" clId="{A75B3887-9B8D-450A-8B3A-3F5FE74AE51B}" dt="2025-03-05T19:01:18.419" v="567" actId="1076"/>
          <ac:spMkLst>
            <pc:docMk/>
            <pc:sldMk cId="230961016" sldId="268"/>
            <ac:spMk id="11" creationId="{8FC12780-B12D-B1BF-1A8E-920FC7E0EAC3}"/>
          </ac:spMkLst>
        </pc:spChg>
        <pc:spChg chg="add mod">
          <ac:chgData name="Валерия Мирославова Дамянова" userId="850b3388-03cf-4d2a-b8a7-1a59184aecef" providerId="ADAL" clId="{A75B3887-9B8D-450A-8B3A-3F5FE74AE51B}" dt="2025-03-05T19:04:56.091" v="729" actId="1076"/>
          <ac:spMkLst>
            <pc:docMk/>
            <pc:sldMk cId="230961016" sldId="268"/>
            <ac:spMk id="12" creationId="{87B41DF1-636A-46C2-D560-1719DA73D9DF}"/>
          </ac:spMkLst>
        </pc:spChg>
        <pc:spChg chg="add mod">
          <ac:chgData name="Валерия Мирославова Дамянова" userId="850b3388-03cf-4d2a-b8a7-1a59184aecef" providerId="ADAL" clId="{A75B3887-9B8D-450A-8B3A-3F5FE74AE51B}" dt="2025-03-05T19:05:14.798" v="733" actId="1076"/>
          <ac:spMkLst>
            <pc:docMk/>
            <pc:sldMk cId="230961016" sldId="268"/>
            <ac:spMk id="13" creationId="{385BB560-C4B0-09D4-E74B-029C511CB1B7}"/>
          </ac:spMkLst>
        </pc:spChg>
        <pc:spChg chg="add mod">
          <ac:chgData name="Валерия Мирославова Дамянова" userId="850b3388-03cf-4d2a-b8a7-1a59184aecef" providerId="ADAL" clId="{A75B3887-9B8D-450A-8B3A-3F5FE74AE51B}" dt="2025-03-05T19:01:24.573" v="568" actId="1076"/>
          <ac:spMkLst>
            <pc:docMk/>
            <pc:sldMk cId="230961016" sldId="268"/>
            <ac:spMk id="14" creationId="{F090BABF-7D9E-E15D-5873-AC6A4482CFE8}"/>
          </ac:spMkLst>
        </pc:spChg>
        <pc:spChg chg="add mod">
          <ac:chgData name="Валерия Мирославова Дамянова" userId="850b3388-03cf-4d2a-b8a7-1a59184aecef" providerId="ADAL" clId="{A75B3887-9B8D-450A-8B3A-3F5FE74AE51B}" dt="2025-03-05T19:05:09.732" v="732" actId="1076"/>
          <ac:spMkLst>
            <pc:docMk/>
            <pc:sldMk cId="230961016" sldId="268"/>
            <ac:spMk id="15" creationId="{1D8D879C-D3C1-4C9D-B2A2-F24DBE146D35}"/>
          </ac:spMkLst>
        </pc:spChg>
        <pc:spChg chg="add mod">
          <ac:chgData name="Валерия Мирославова Дамянова" userId="850b3388-03cf-4d2a-b8a7-1a59184aecef" providerId="ADAL" clId="{A75B3887-9B8D-450A-8B3A-3F5FE74AE51B}" dt="2025-03-05T19:03:10.519" v="653" actId="1076"/>
          <ac:spMkLst>
            <pc:docMk/>
            <pc:sldMk cId="230961016" sldId="268"/>
            <ac:spMk id="16" creationId="{6E4A451A-04A9-3A6B-50F5-C533B42DE0D1}"/>
          </ac:spMkLst>
        </pc:spChg>
        <pc:spChg chg="add mod">
          <ac:chgData name="Валерия Мирославова Дамянова" userId="850b3388-03cf-4d2a-b8a7-1a59184aecef" providerId="ADAL" clId="{A75B3887-9B8D-450A-8B3A-3F5FE74AE51B}" dt="2025-03-05T19:04:51.977" v="728" actId="1076"/>
          <ac:spMkLst>
            <pc:docMk/>
            <pc:sldMk cId="230961016" sldId="268"/>
            <ac:spMk id="17" creationId="{5DD5426C-B6F9-8C53-B2C3-B74D731DDE51}"/>
          </ac:spMkLst>
        </pc:spChg>
        <pc:spChg chg="add mod">
          <ac:chgData name="Валерия Мирославова Дамянова" userId="850b3388-03cf-4d2a-b8a7-1a59184aecef" providerId="ADAL" clId="{A75B3887-9B8D-450A-8B3A-3F5FE74AE51B}" dt="2025-03-05T19:04:22.142" v="722" actId="1076"/>
          <ac:spMkLst>
            <pc:docMk/>
            <pc:sldMk cId="230961016" sldId="268"/>
            <ac:spMk id="18" creationId="{B9D4B60B-AAED-1AB7-E25E-D08CDC329D38}"/>
          </ac:spMkLst>
        </pc:spChg>
        <pc:picChg chg="mod">
          <ac:chgData name="Валерия Мирославова Дамянова" userId="850b3388-03cf-4d2a-b8a7-1a59184aecef" providerId="ADAL" clId="{A75B3887-9B8D-450A-8B3A-3F5FE74AE51B}" dt="2025-03-05T19:04:39.495" v="725" actId="1076"/>
          <ac:picMkLst>
            <pc:docMk/>
            <pc:sldMk cId="230961016" sldId="268"/>
            <ac:picMk id="3" creationId="{DE59B6BC-6DC8-1926-607E-17634D93B97A}"/>
          </ac:picMkLst>
        </pc:picChg>
        <pc:picChg chg="mod">
          <ac:chgData name="Валерия Мирославова Дамянова" userId="850b3388-03cf-4d2a-b8a7-1a59184aecef" providerId="ADAL" clId="{A75B3887-9B8D-450A-8B3A-3F5FE74AE51B}" dt="2025-03-05T19:05:02.133" v="730" actId="1076"/>
          <ac:picMkLst>
            <pc:docMk/>
            <pc:sldMk cId="230961016" sldId="268"/>
            <ac:picMk id="4" creationId="{613FC596-9A36-2D86-5F51-8784EE7B2892}"/>
          </ac:picMkLst>
        </pc:picChg>
        <pc:picChg chg="add mod">
          <ac:chgData name="Валерия Мирославова Дамянова" userId="850b3388-03cf-4d2a-b8a7-1a59184aecef" providerId="ADAL" clId="{A75B3887-9B8D-450A-8B3A-3F5FE74AE51B}" dt="2025-03-05T19:04:02.058" v="693" actId="1076"/>
          <ac:picMkLst>
            <pc:docMk/>
            <pc:sldMk cId="230961016" sldId="268"/>
            <ac:picMk id="5" creationId="{E044DE52-4BE3-CFA3-F5F3-A5015F416A40}"/>
          </ac:picMkLst>
        </pc:picChg>
        <pc:picChg chg="add mod">
          <ac:chgData name="Валерия Мирославова Дамянова" userId="850b3388-03cf-4d2a-b8a7-1a59184aecef" providerId="ADAL" clId="{A75B3887-9B8D-450A-8B3A-3F5FE74AE51B}" dt="2025-03-05T19:00:28.017" v="538"/>
          <ac:picMkLst>
            <pc:docMk/>
            <pc:sldMk cId="230961016" sldId="268"/>
            <ac:picMk id="6" creationId="{81145180-2C39-0EC7-0E55-94E562F9875F}"/>
          </ac:picMkLst>
        </pc:picChg>
        <pc:picChg chg="add mod">
          <ac:chgData name="Валерия Мирославова Дамянова" userId="850b3388-03cf-4d2a-b8a7-1a59184aecef" providerId="ADAL" clId="{A75B3887-9B8D-450A-8B3A-3F5FE74AE51B}" dt="2025-03-05T19:04:05.008" v="694" actId="1076"/>
          <ac:picMkLst>
            <pc:docMk/>
            <pc:sldMk cId="230961016" sldId="268"/>
            <ac:picMk id="7" creationId="{39FDDB3C-3476-AA78-B3BF-2466FBF3410B}"/>
          </ac:picMkLst>
        </pc:picChg>
        <pc:picChg chg="add mod">
          <ac:chgData name="Валерия Мирославова Дамянова" userId="850b3388-03cf-4d2a-b8a7-1a59184aecef" providerId="ADAL" clId="{A75B3887-9B8D-450A-8B3A-3F5FE74AE51B}" dt="2025-03-05T19:04:47.509" v="727" actId="1076"/>
          <ac:picMkLst>
            <pc:docMk/>
            <pc:sldMk cId="230961016" sldId="268"/>
            <ac:picMk id="8" creationId="{B17D8410-5B00-BCCB-361A-28D461404313}"/>
          </ac:picMkLst>
        </pc:picChg>
        <pc:picChg chg="add mod">
          <ac:chgData name="Валерия Мирославова Дамянова" userId="850b3388-03cf-4d2a-b8a7-1a59184aecef" providerId="ADAL" clId="{A75B3887-9B8D-450A-8B3A-3F5FE74AE51B}" dt="2025-03-05T19:05:05.610" v="731" actId="1076"/>
          <ac:picMkLst>
            <pc:docMk/>
            <pc:sldMk cId="230961016" sldId="268"/>
            <ac:picMk id="9" creationId="{C944CF27-E9C8-C3FA-2681-751D8238E9CA}"/>
          </ac:picMkLst>
        </pc:picChg>
        <pc:picChg chg="add mod">
          <ac:chgData name="Валерия Мирославова Дамянова" userId="850b3388-03cf-4d2a-b8a7-1a59184aecef" providerId="ADAL" clId="{A75B3887-9B8D-450A-8B3A-3F5FE74AE51B}" dt="2025-03-05T19:00:28.017" v="538"/>
          <ac:picMkLst>
            <pc:docMk/>
            <pc:sldMk cId="230961016" sldId="268"/>
            <ac:picMk id="10" creationId="{9A8D7B0B-906D-3F8B-B617-594953304D0B}"/>
          </ac:picMkLst>
        </pc:picChg>
      </pc:sldChg>
      <pc:sldChg chg="del">
        <pc:chgData name="Валерия Мирославова Дамянова" userId="850b3388-03cf-4d2a-b8a7-1a59184aecef" providerId="ADAL" clId="{A75B3887-9B8D-450A-8B3A-3F5FE74AE51B}" dt="2025-03-05T18:38:21.783" v="243" actId="47"/>
        <pc:sldMkLst>
          <pc:docMk/>
          <pc:sldMk cId="0" sldId="269"/>
        </pc:sldMkLst>
      </pc:sldChg>
      <pc:sldChg chg="delSp new mod">
        <pc:chgData name="Валерия Мирославова Дамянова" userId="850b3388-03cf-4d2a-b8a7-1a59184aecef" providerId="ADAL" clId="{A75B3887-9B8D-450A-8B3A-3F5FE74AE51B}" dt="2025-03-05T19:07:04.693" v="738" actId="478"/>
        <pc:sldMkLst>
          <pc:docMk/>
          <pc:sldMk cId="2056169093" sldId="269"/>
        </pc:sldMkLst>
        <pc:spChg chg="del">
          <ac:chgData name="Валерия Мирославова Дамянова" userId="850b3388-03cf-4d2a-b8a7-1a59184aecef" providerId="ADAL" clId="{A75B3887-9B8D-450A-8B3A-3F5FE74AE51B}" dt="2025-03-05T19:06:58.142" v="736" actId="478"/>
          <ac:spMkLst>
            <pc:docMk/>
            <pc:sldMk cId="2056169093" sldId="269"/>
            <ac:spMk id="2" creationId="{11835F0F-7F83-EA8B-F241-A8E5DD9313CC}"/>
          </ac:spMkLst>
        </pc:spChg>
        <pc:spChg chg="del">
          <ac:chgData name="Валерия Мирославова Дамянова" userId="850b3388-03cf-4d2a-b8a7-1a59184aecef" providerId="ADAL" clId="{A75B3887-9B8D-450A-8B3A-3F5FE74AE51B}" dt="2025-03-05T19:07:00.177" v="737" actId="478"/>
          <ac:spMkLst>
            <pc:docMk/>
            <pc:sldMk cId="2056169093" sldId="269"/>
            <ac:spMk id="3" creationId="{2E2FA9E0-D37B-8B08-C3FF-8F2F84FDD03F}"/>
          </ac:spMkLst>
        </pc:spChg>
        <pc:spChg chg="del">
          <ac:chgData name="Валерия Мирославова Дамянова" userId="850b3388-03cf-4d2a-b8a7-1a59184aecef" providerId="ADAL" clId="{A75B3887-9B8D-450A-8B3A-3F5FE74AE51B}" dt="2025-03-05T19:07:04.693" v="738" actId="478"/>
          <ac:spMkLst>
            <pc:docMk/>
            <pc:sldMk cId="2056169093" sldId="269"/>
            <ac:spMk id="4" creationId="{31A77FA1-DD42-60C0-2CF1-DB0A2455C5CD}"/>
          </ac:spMkLst>
        </pc:spChg>
      </pc:sldChg>
      <pc:sldChg chg="del">
        <pc:chgData name="Валерия Мирославова Дамянова" userId="850b3388-03cf-4d2a-b8a7-1a59184aecef" providerId="ADAL" clId="{A75B3887-9B8D-450A-8B3A-3F5FE74AE51B}" dt="2025-03-05T18:38:22.041" v="244" actId="47"/>
        <pc:sldMkLst>
          <pc:docMk/>
          <pc:sldMk cId="0" sldId="270"/>
        </pc:sldMkLst>
      </pc:sldChg>
      <pc:sldChg chg="del">
        <pc:chgData name="Валерия Мирославова Дамянова" userId="850b3388-03cf-4d2a-b8a7-1a59184aecef" providerId="ADAL" clId="{A75B3887-9B8D-450A-8B3A-3F5FE74AE51B}" dt="2025-03-05T18:38:22.256" v="245" actId="47"/>
        <pc:sldMkLst>
          <pc:docMk/>
          <pc:sldMk cId="0" sldId="271"/>
        </pc:sldMkLst>
      </pc:sldChg>
      <pc:sldChg chg="del">
        <pc:chgData name="Валерия Мирославова Дамянова" userId="850b3388-03cf-4d2a-b8a7-1a59184aecef" providerId="ADAL" clId="{A75B3887-9B8D-450A-8B3A-3F5FE74AE51B}" dt="2025-03-05T18:38:22.458" v="246" actId="47"/>
        <pc:sldMkLst>
          <pc:docMk/>
          <pc:sldMk cId="0" sldId="272"/>
        </pc:sldMkLst>
      </pc:sldChg>
      <pc:sldChg chg="del">
        <pc:chgData name="Валерия Мирославова Дамянова" userId="850b3388-03cf-4d2a-b8a7-1a59184aecef" providerId="ADAL" clId="{A75B3887-9B8D-450A-8B3A-3F5FE74AE51B}" dt="2025-03-05T18:38:22.672" v="247" actId="47"/>
        <pc:sldMkLst>
          <pc:docMk/>
          <pc:sldMk cId="0" sldId="273"/>
        </pc:sldMkLst>
      </pc:sldChg>
      <pc:sldChg chg="del">
        <pc:chgData name="Валерия Мирославова Дамянова" userId="850b3388-03cf-4d2a-b8a7-1a59184aecef" providerId="ADAL" clId="{A75B3887-9B8D-450A-8B3A-3F5FE74AE51B}" dt="2025-03-05T18:38:23.017" v="248" actId="47"/>
        <pc:sldMkLst>
          <pc:docMk/>
          <pc:sldMk cId="0" sldId="274"/>
        </pc:sldMkLst>
      </pc:sldChg>
      <pc:sldChg chg="del">
        <pc:chgData name="Валерия Мирославова Дамянова" userId="850b3388-03cf-4d2a-b8a7-1a59184aecef" providerId="ADAL" clId="{A75B3887-9B8D-450A-8B3A-3F5FE74AE51B}" dt="2025-03-05T18:38:23.234" v="249" actId="47"/>
        <pc:sldMkLst>
          <pc:docMk/>
          <pc:sldMk cId="0" sldId="275"/>
        </pc:sldMkLst>
      </pc:sldChg>
      <pc:sldChg chg="del">
        <pc:chgData name="Валерия Мирославова Дамянова" userId="850b3388-03cf-4d2a-b8a7-1a59184aecef" providerId="ADAL" clId="{A75B3887-9B8D-450A-8B3A-3F5FE74AE51B}" dt="2025-03-05T18:38:23.788" v="250" actId="47"/>
        <pc:sldMkLst>
          <pc:docMk/>
          <pc:sldMk cId="0" sldId="276"/>
        </pc:sldMkLst>
      </pc:sldChg>
      <pc:sldChg chg="del">
        <pc:chgData name="Валерия Мирославова Дамянова" userId="850b3388-03cf-4d2a-b8a7-1a59184aecef" providerId="ADAL" clId="{A75B3887-9B8D-450A-8B3A-3F5FE74AE51B}" dt="2025-03-05T18:38:23.981" v="251" actId="47"/>
        <pc:sldMkLst>
          <pc:docMk/>
          <pc:sldMk cId="0" sldId="277"/>
        </pc:sldMkLst>
      </pc:sldChg>
      <pc:sldChg chg="del">
        <pc:chgData name="Валерия Мирославова Дамянова" userId="850b3388-03cf-4d2a-b8a7-1a59184aecef" providerId="ADAL" clId="{A75B3887-9B8D-450A-8B3A-3F5FE74AE51B}" dt="2025-03-05T18:38:24.371" v="252" actId="47"/>
        <pc:sldMkLst>
          <pc:docMk/>
          <pc:sldMk cId="0" sldId="278"/>
        </pc:sldMkLst>
      </pc:sldChg>
      <pc:sldChg chg="del">
        <pc:chgData name="Валерия Мирославова Дамянова" userId="850b3388-03cf-4d2a-b8a7-1a59184aecef" providerId="ADAL" clId="{A75B3887-9B8D-450A-8B3A-3F5FE74AE51B}" dt="2025-03-05T18:38:24.819" v="253" actId="47"/>
        <pc:sldMkLst>
          <pc:docMk/>
          <pc:sldMk cId="0" sldId="279"/>
        </pc:sldMkLst>
      </pc:sldChg>
      <pc:sldChg chg="del">
        <pc:chgData name="Валерия Мирославова Дамянова" userId="850b3388-03cf-4d2a-b8a7-1a59184aecef" providerId="ADAL" clId="{A75B3887-9B8D-450A-8B3A-3F5FE74AE51B}" dt="2025-03-05T18:38:25.009" v="254" actId="47"/>
        <pc:sldMkLst>
          <pc:docMk/>
          <pc:sldMk cId="0" sldId="280"/>
        </pc:sldMkLst>
      </pc:sldChg>
      <pc:sldChg chg="del">
        <pc:chgData name="Валерия Мирославова Дамянова" userId="850b3388-03cf-4d2a-b8a7-1a59184aecef" providerId="ADAL" clId="{A75B3887-9B8D-450A-8B3A-3F5FE74AE51B}" dt="2025-03-05T18:38:25.260" v="255" actId="47"/>
        <pc:sldMkLst>
          <pc:docMk/>
          <pc:sldMk cId="0" sldId="281"/>
        </pc:sldMkLst>
      </pc:sldChg>
      <pc:sldChg chg="del">
        <pc:chgData name="Валерия Мирославова Дамянова" userId="850b3388-03cf-4d2a-b8a7-1a59184aecef" providerId="ADAL" clId="{A75B3887-9B8D-450A-8B3A-3F5FE74AE51B}" dt="2025-03-05T18:38:25.668" v="256" actId="47"/>
        <pc:sldMkLst>
          <pc:docMk/>
          <pc:sldMk cId="0" sldId="282"/>
        </pc:sldMkLst>
      </pc:sldChg>
      <pc:sldChg chg="del">
        <pc:chgData name="Валерия Мирославова Дамянова" userId="850b3388-03cf-4d2a-b8a7-1a59184aecef" providerId="ADAL" clId="{A75B3887-9B8D-450A-8B3A-3F5FE74AE51B}" dt="2025-03-05T18:38:26.228" v="257" actId="47"/>
        <pc:sldMkLst>
          <pc:docMk/>
          <pc:sldMk cId="0" sldId="283"/>
        </pc:sldMkLst>
      </pc:sldChg>
      <pc:sldChg chg="del">
        <pc:chgData name="Валерия Мирославова Дамянова" userId="850b3388-03cf-4d2a-b8a7-1a59184aecef" providerId="ADAL" clId="{A75B3887-9B8D-450A-8B3A-3F5FE74AE51B}" dt="2025-03-05T18:38:26.755" v="258" actId="47"/>
        <pc:sldMkLst>
          <pc:docMk/>
          <pc:sldMk cId="0" sldId="284"/>
        </pc:sldMkLst>
      </pc:sldChg>
      <pc:sldChg chg="del">
        <pc:chgData name="Валерия Мирославова Дамянова" userId="850b3388-03cf-4d2a-b8a7-1a59184aecef" providerId="ADAL" clId="{A75B3887-9B8D-450A-8B3A-3F5FE74AE51B}" dt="2025-03-05T18:38:26.943" v="259" actId="47"/>
        <pc:sldMkLst>
          <pc:docMk/>
          <pc:sldMk cId="0" sldId="285"/>
        </pc:sldMkLst>
      </pc:sldChg>
      <pc:sldChg chg="del">
        <pc:chgData name="Валерия Мирославова Дамянова" userId="850b3388-03cf-4d2a-b8a7-1a59184aecef" providerId="ADAL" clId="{A75B3887-9B8D-450A-8B3A-3F5FE74AE51B}" dt="2025-03-05T18:38:27.286" v="260" actId="47"/>
        <pc:sldMkLst>
          <pc:docMk/>
          <pc:sldMk cId="0" sldId="286"/>
        </pc:sldMkLst>
      </pc:sldChg>
      <pc:sldChg chg="del">
        <pc:chgData name="Валерия Мирославова Дамянова" userId="850b3388-03cf-4d2a-b8a7-1a59184aecef" providerId="ADAL" clId="{A75B3887-9B8D-450A-8B3A-3F5FE74AE51B}" dt="2025-03-05T18:38:27.555" v="261" actId="47"/>
        <pc:sldMkLst>
          <pc:docMk/>
          <pc:sldMk cId="0" sldId="287"/>
        </pc:sldMkLst>
      </pc:sldChg>
      <pc:sldChg chg="del">
        <pc:chgData name="Валерия Мирославова Дамянова" userId="850b3388-03cf-4d2a-b8a7-1a59184aecef" providerId="ADAL" clId="{A75B3887-9B8D-450A-8B3A-3F5FE74AE51B}" dt="2025-03-05T18:38:27.843" v="262" actId="47"/>
        <pc:sldMkLst>
          <pc:docMk/>
          <pc:sldMk cId="0" sldId="288"/>
        </pc:sldMkLst>
      </pc:sldChg>
      <pc:sldChg chg="del">
        <pc:chgData name="Валерия Мирославова Дамянова" userId="850b3388-03cf-4d2a-b8a7-1a59184aecef" providerId="ADAL" clId="{A75B3887-9B8D-450A-8B3A-3F5FE74AE51B}" dt="2025-03-05T18:38:28.114" v="263" actId="47"/>
        <pc:sldMkLst>
          <pc:docMk/>
          <pc:sldMk cId="0" sldId="289"/>
        </pc:sldMkLst>
      </pc:sldChg>
      <pc:sldChg chg="del">
        <pc:chgData name="Валерия Мирославова Дамянова" userId="850b3388-03cf-4d2a-b8a7-1a59184aecef" providerId="ADAL" clId="{A75B3887-9B8D-450A-8B3A-3F5FE74AE51B}" dt="2025-03-05T18:38:28.566" v="264" actId="47"/>
        <pc:sldMkLst>
          <pc:docMk/>
          <pc:sldMk cId="0" sldId="290"/>
        </pc:sldMkLst>
      </pc:sldChg>
      <pc:sldChg chg="del">
        <pc:chgData name="Валерия Мирославова Дамянова" userId="850b3388-03cf-4d2a-b8a7-1a59184aecef" providerId="ADAL" clId="{A75B3887-9B8D-450A-8B3A-3F5FE74AE51B}" dt="2025-03-05T18:38:28.755" v="265" actId="47"/>
        <pc:sldMkLst>
          <pc:docMk/>
          <pc:sldMk cId="0" sldId="291"/>
        </pc:sldMkLst>
      </pc:sldChg>
      <pc:sldChg chg="del">
        <pc:chgData name="Валерия Мирославова Дамянова" userId="850b3388-03cf-4d2a-b8a7-1a59184aecef" providerId="ADAL" clId="{A75B3887-9B8D-450A-8B3A-3F5FE74AE51B}" dt="2025-03-05T18:38:29.063" v="266" actId="47"/>
        <pc:sldMkLst>
          <pc:docMk/>
          <pc:sldMk cId="0" sldId="292"/>
        </pc:sldMkLst>
      </pc:sldChg>
      <pc:sldChg chg="del">
        <pc:chgData name="Валерия Мирославова Дамянова" userId="850b3388-03cf-4d2a-b8a7-1a59184aecef" providerId="ADAL" clId="{A75B3887-9B8D-450A-8B3A-3F5FE74AE51B}" dt="2025-03-05T18:38:29.314" v="267" actId="47"/>
        <pc:sldMkLst>
          <pc:docMk/>
          <pc:sldMk cId="0" sldId="293"/>
        </pc:sldMkLst>
      </pc:sldChg>
      <pc:sldChg chg="del">
        <pc:chgData name="Валерия Мирославова Дамянова" userId="850b3388-03cf-4d2a-b8a7-1a59184aecef" providerId="ADAL" clId="{A75B3887-9B8D-450A-8B3A-3F5FE74AE51B}" dt="2025-03-05T18:38:29.555" v="268" actId="47"/>
        <pc:sldMkLst>
          <pc:docMk/>
          <pc:sldMk cId="0" sldId="294"/>
        </pc:sldMkLst>
      </pc:sldChg>
      <pc:sldChg chg="del">
        <pc:chgData name="Валерия Мирославова Дамянова" userId="850b3388-03cf-4d2a-b8a7-1a59184aecef" providerId="ADAL" clId="{A75B3887-9B8D-450A-8B3A-3F5FE74AE51B}" dt="2025-03-05T18:38:29.803" v="269" actId="47"/>
        <pc:sldMkLst>
          <pc:docMk/>
          <pc:sldMk cId="0" sldId="295"/>
        </pc:sldMkLst>
      </pc:sldChg>
      <pc:sldChg chg="del">
        <pc:chgData name="Валерия Мирославова Дамянова" userId="850b3388-03cf-4d2a-b8a7-1a59184aecef" providerId="ADAL" clId="{A75B3887-9B8D-450A-8B3A-3F5FE74AE51B}" dt="2025-03-05T18:38:30.097" v="270" actId="47"/>
        <pc:sldMkLst>
          <pc:docMk/>
          <pc:sldMk cId="0" sldId="296"/>
        </pc:sldMkLst>
      </pc:sldChg>
      <pc:sldChg chg="del">
        <pc:chgData name="Валерия Мирославова Дамянова" userId="850b3388-03cf-4d2a-b8a7-1a59184aecef" providerId="ADAL" clId="{A75B3887-9B8D-450A-8B3A-3F5FE74AE51B}" dt="2025-03-05T18:38:30.393" v="271" actId="47"/>
        <pc:sldMkLst>
          <pc:docMk/>
          <pc:sldMk cId="0" sldId="297"/>
        </pc:sldMkLst>
      </pc:sldChg>
      <pc:sldChg chg="del">
        <pc:chgData name="Валерия Мирославова Дамянова" userId="850b3388-03cf-4d2a-b8a7-1a59184aecef" providerId="ADAL" clId="{A75B3887-9B8D-450A-8B3A-3F5FE74AE51B}" dt="2025-03-05T18:38:30.578" v="272" actId="47"/>
        <pc:sldMkLst>
          <pc:docMk/>
          <pc:sldMk cId="0" sldId="298"/>
        </pc:sldMkLst>
      </pc:sldChg>
      <pc:sldChg chg="del">
        <pc:chgData name="Валерия Мирославова Дамянова" userId="850b3388-03cf-4d2a-b8a7-1a59184aecef" providerId="ADAL" clId="{A75B3887-9B8D-450A-8B3A-3F5FE74AE51B}" dt="2025-03-05T18:38:31.164" v="273" actId="47"/>
        <pc:sldMkLst>
          <pc:docMk/>
          <pc:sldMk cId="0" sldId="299"/>
        </pc:sldMkLst>
      </pc:sldChg>
      <pc:sldChg chg="del">
        <pc:chgData name="Валерия Мирославова Дамянова" userId="850b3388-03cf-4d2a-b8a7-1a59184aecef" providerId="ADAL" clId="{A75B3887-9B8D-450A-8B3A-3F5FE74AE51B}" dt="2025-03-05T18:38:31.404" v="274" actId="47"/>
        <pc:sldMkLst>
          <pc:docMk/>
          <pc:sldMk cId="0" sldId="300"/>
        </pc:sldMkLst>
      </pc:sldChg>
      <pc:sldChg chg="del">
        <pc:chgData name="Валерия Мирославова Дамянова" userId="850b3388-03cf-4d2a-b8a7-1a59184aecef" providerId="ADAL" clId="{A75B3887-9B8D-450A-8B3A-3F5FE74AE51B}" dt="2025-03-05T18:38:31.721" v="275" actId="47"/>
        <pc:sldMkLst>
          <pc:docMk/>
          <pc:sldMk cId="0" sldId="301"/>
        </pc:sldMkLst>
      </pc:sldChg>
      <pc:sldChg chg="del">
        <pc:chgData name="Валерия Мирославова Дамянова" userId="850b3388-03cf-4d2a-b8a7-1a59184aecef" providerId="ADAL" clId="{A75B3887-9B8D-450A-8B3A-3F5FE74AE51B}" dt="2025-03-05T18:38:32.181" v="276" actId="47"/>
        <pc:sldMkLst>
          <pc:docMk/>
          <pc:sldMk cId="0" sldId="302"/>
        </pc:sldMkLst>
      </pc:sldChg>
      <pc:sldChg chg="del">
        <pc:chgData name="Валерия Мирославова Дамянова" userId="850b3388-03cf-4d2a-b8a7-1a59184aecef" providerId="ADAL" clId="{A75B3887-9B8D-450A-8B3A-3F5FE74AE51B}" dt="2025-03-05T18:38:32.690" v="277" actId="47"/>
        <pc:sldMkLst>
          <pc:docMk/>
          <pc:sldMk cId="0" sldId="303"/>
        </pc:sldMkLst>
      </pc:sldChg>
      <pc:sldChg chg="del">
        <pc:chgData name="Валерия Мирославова Дамянова" userId="850b3388-03cf-4d2a-b8a7-1a59184aecef" providerId="ADAL" clId="{A75B3887-9B8D-450A-8B3A-3F5FE74AE51B}" dt="2025-03-05T18:38:33.029" v="278" actId="47"/>
        <pc:sldMkLst>
          <pc:docMk/>
          <pc:sldMk cId="0" sldId="304"/>
        </pc:sldMkLst>
      </pc:sldChg>
      <pc:sldChg chg="del">
        <pc:chgData name="Валерия Мирославова Дамянова" userId="850b3388-03cf-4d2a-b8a7-1a59184aecef" providerId="ADAL" clId="{A75B3887-9B8D-450A-8B3A-3F5FE74AE51B}" dt="2025-03-05T18:38:33.231" v="279" actId="47"/>
        <pc:sldMkLst>
          <pc:docMk/>
          <pc:sldMk cId="0" sldId="305"/>
        </pc:sldMkLst>
      </pc:sldChg>
      <pc:sldChg chg="del">
        <pc:chgData name="Валерия Мирославова Дамянова" userId="850b3388-03cf-4d2a-b8a7-1a59184aecef" providerId="ADAL" clId="{A75B3887-9B8D-450A-8B3A-3F5FE74AE51B}" dt="2025-03-05T18:38:33.550" v="280" actId="47"/>
        <pc:sldMkLst>
          <pc:docMk/>
          <pc:sldMk cId="0" sldId="306"/>
        </pc:sldMkLst>
      </pc:sldChg>
      <pc:sldChg chg="del">
        <pc:chgData name="Валерия Мирославова Дамянова" userId="850b3388-03cf-4d2a-b8a7-1a59184aecef" providerId="ADAL" clId="{A75B3887-9B8D-450A-8B3A-3F5FE74AE51B}" dt="2025-03-05T18:38:33.795" v="281" actId="47"/>
        <pc:sldMkLst>
          <pc:docMk/>
          <pc:sldMk cId="0" sldId="307"/>
        </pc:sldMkLst>
      </pc:sldChg>
      <pc:sldChg chg="del">
        <pc:chgData name="Валерия Мирославова Дамянова" userId="850b3388-03cf-4d2a-b8a7-1a59184aecef" providerId="ADAL" clId="{A75B3887-9B8D-450A-8B3A-3F5FE74AE51B}" dt="2025-03-05T18:38:34.359" v="282" actId="47"/>
        <pc:sldMkLst>
          <pc:docMk/>
          <pc:sldMk cId="0" sldId="308"/>
        </pc:sldMkLst>
      </pc:sldChg>
      <pc:sldChg chg="del">
        <pc:chgData name="Валерия Мирославова Дамянова" userId="850b3388-03cf-4d2a-b8a7-1a59184aecef" providerId="ADAL" clId="{A75B3887-9B8D-450A-8B3A-3F5FE74AE51B}" dt="2025-03-05T18:38:34.808" v="283" actId="47"/>
        <pc:sldMkLst>
          <pc:docMk/>
          <pc:sldMk cId="0" sldId="309"/>
        </pc:sldMkLst>
      </pc:sldChg>
      <pc:sldMasterChg chg="delSldLayout">
        <pc:chgData name="Валерия Мирославова Дамянова" userId="850b3388-03cf-4d2a-b8a7-1a59184aecef" providerId="ADAL" clId="{A75B3887-9B8D-450A-8B3A-3F5FE74AE51B}" dt="2025-03-05T19:06:34.258" v="734" actId="47"/>
        <pc:sldMasterMkLst>
          <pc:docMk/>
          <pc:sldMasterMk cId="0" sldId="2147483690"/>
        </pc:sldMasterMkLst>
        <pc:sldLayoutChg chg="del">
          <pc:chgData name="Валерия Мирославова Дамянова" userId="850b3388-03cf-4d2a-b8a7-1a59184aecef" providerId="ADAL" clId="{A75B3887-9B8D-450A-8B3A-3F5FE74AE51B}" dt="2025-03-05T18:38:20.764" v="238" actId="47"/>
          <pc:sldLayoutMkLst>
            <pc:docMk/>
            <pc:sldMasterMk cId="0" sldId="2147483690"/>
            <pc:sldLayoutMk cId="0" sldId="2147483650"/>
          </pc:sldLayoutMkLst>
        </pc:sldLayoutChg>
        <pc:sldLayoutChg chg="del">
          <pc:chgData name="Валерия Мирославова Дамянова" userId="850b3388-03cf-4d2a-b8a7-1a59184aecef" providerId="ADAL" clId="{A75B3887-9B8D-450A-8B3A-3F5FE74AE51B}" dt="2025-03-05T18:38:28.755" v="265" actId="47"/>
          <pc:sldLayoutMkLst>
            <pc:docMk/>
            <pc:sldMasterMk cId="0" sldId="2147483690"/>
            <pc:sldLayoutMk cId="0" sldId="2147483651"/>
          </pc:sldLayoutMkLst>
        </pc:sldLayoutChg>
        <pc:sldLayoutChg chg="del">
          <pc:chgData name="Валерия Мирославова Дамянова" userId="850b3388-03cf-4d2a-b8a7-1a59184aecef" providerId="ADAL" clId="{A75B3887-9B8D-450A-8B3A-3F5FE74AE51B}" dt="2025-03-05T18:23:59.950" v="60" actId="47"/>
          <pc:sldLayoutMkLst>
            <pc:docMk/>
            <pc:sldMasterMk cId="0" sldId="2147483690"/>
            <pc:sldLayoutMk cId="0" sldId="2147483652"/>
          </pc:sldLayoutMkLst>
        </pc:sldLayoutChg>
        <pc:sldLayoutChg chg="del">
          <pc:chgData name="Валерия Мирославова Дамянова" userId="850b3388-03cf-4d2a-b8a7-1a59184aecef" providerId="ADAL" clId="{A75B3887-9B8D-450A-8B3A-3F5FE74AE51B}" dt="2025-03-05T18:38:25.009" v="254" actId="47"/>
          <pc:sldLayoutMkLst>
            <pc:docMk/>
            <pc:sldMasterMk cId="0" sldId="2147483690"/>
            <pc:sldLayoutMk cId="0" sldId="2147483653"/>
          </pc:sldLayoutMkLst>
        </pc:sldLayoutChg>
        <pc:sldLayoutChg chg="del">
          <pc:chgData name="Валерия Мирославова Дамянова" userId="850b3388-03cf-4d2a-b8a7-1a59184aecef" providerId="ADAL" clId="{A75B3887-9B8D-450A-8B3A-3F5FE74AE51B}" dt="2025-03-05T18:38:22.458" v="246" actId="47"/>
          <pc:sldLayoutMkLst>
            <pc:docMk/>
            <pc:sldMasterMk cId="0" sldId="2147483690"/>
            <pc:sldLayoutMk cId="0" sldId="2147483654"/>
          </pc:sldLayoutMkLst>
        </pc:sldLayoutChg>
        <pc:sldLayoutChg chg="del">
          <pc:chgData name="Валерия Мирославова Дамянова" userId="850b3388-03cf-4d2a-b8a7-1a59184aecef" providerId="ADAL" clId="{A75B3887-9B8D-450A-8B3A-3F5FE74AE51B}" dt="2025-03-05T18:29:32.566" v="196" actId="47"/>
          <pc:sldLayoutMkLst>
            <pc:docMk/>
            <pc:sldMasterMk cId="0" sldId="2147483690"/>
            <pc:sldLayoutMk cId="0" sldId="2147483655"/>
          </pc:sldLayoutMkLst>
        </pc:sldLayoutChg>
        <pc:sldLayoutChg chg="del">
          <pc:chgData name="Валерия Мирославова Дамянова" userId="850b3388-03cf-4d2a-b8a7-1a59184aecef" providerId="ADAL" clId="{A75B3887-9B8D-450A-8B3A-3F5FE74AE51B}" dt="2025-03-05T18:38:25.260" v="255" actId="47"/>
          <pc:sldLayoutMkLst>
            <pc:docMk/>
            <pc:sldMasterMk cId="0" sldId="2147483690"/>
            <pc:sldLayoutMk cId="0" sldId="2147483656"/>
          </pc:sldLayoutMkLst>
        </pc:sldLayoutChg>
        <pc:sldLayoutChg chg="del">
          <pc:chgData name="Валерия Мирославова Дамянова" userId="850b3388-03cf-4d2a-b8a7-1a59184aecef" providerId="ADAL" clId="{A75B3887-9B8D-450A-8B3A-3F5FE74AE51B}" dt="2025-03-05T18:38:26.228" v="257" actId="47"/>
          <pc:sldLayoutMkLst>
            <pc:docMk/>
            <pc:sldMasterMk cId="0" sldId="2147483690"/>
            <pc:sldLayoutMk cId="0" sldId="2147483657"/>
          </pc:sldLayoutMkLst>
        </pc:sldLayoutChg>
        <pc:sldLayoutChg chg="del">
          <pc:chgData name="Валерия Мирославова Дамянова" userId="850b3388-03cf-4d2a-b8a7-1a59184aecef" providerId="ADAL" clId="{A75B3887-9B8D-450A-8B3A-3F5FE74AE51B}" dt="2025-03-05T18:38:21.783" v="243" actId="47"/>
          <pc:sldLayoutMkLst>
            <pc:docMk/>
            <pc:sldMasterMk cId="0" sldId="2147483690"/>
            <pc:sldLayoutMk cId="0" sldId="2147483660"/>
          </pc:sldLayoutMkLst>
        </pc:sldLayoutChg>
        <pc:sldLayoutChg chg="del">
          <pc:chgData name="Валерия Мирославова Дамянова" userId="850b3388-03cf-4d2a-b8a7-1a59184aecef" providerId="ADAL" clId="{A75B3887-9B8D-450A-8B3A-3F5FE74AE51B}" dt="2025-03-05T18:38:22.672" v="247" actId="47"/>
          <pc:sldLayoutMkLst>
            <pc:docMk/>
            <pc:sldMasterMk cId="0" sldId="2147483690"/>
            <pc:sldLayoutMk cId="0" sldId="2147483661"/>
          </pc:sldLayoutMkLst>
        </pc:sldLayoutChg>
        <pc:sldLayoutChg chg="del">
          <pc:chgData name="Валерия Мирославова Дамянова" userId="850b3388-03cf-4d2a-b8a7-1a59184aecef" providerId="ADAL" clId="{A75B3887-9B8D-450A-8B3A-3F5FE74AE51B}" dt="2025-03-05T18:38:24.371" v="252" actId="47"/>
          <pc:sldLayoutMkLst>
            <pc:docMk/>
            <pc:sldMasterMk cId="0" sldId="2147483690"/>
            <pc:sldLayoutMk cId="0" sldId="2147483662"/>
          </pc:sldLayoutMkLst>
        </pc:sldLayoutChg>
        <pc:sldLayoutChg chg="del">
          <pc:chgData name="Валерия Мирославова Дамянова" userId="850b3388-03cf-4d2a-b8a7-1a59184aecef" providerId="ADAL" clId="{A75B3887-9B8D-450A-8B3A-3F5FE74AE51B}" dt="2025-03-05T18:38:26.943" v="259" actId="47"/>
          <pc:sldLayoutMkLst>
            <pc:docMk/>
            <pc:sldMasterMk cId="0" sldId="2147483690"/>
            <pc:sldLayoutMk cId="0" sldId="2147483663"/>
          </pc:sldLayoutMkLst>
        </pc:sldLayoutChg>
        <pc:sldLayoutChg chg="del">
          <pc:chgData name="Валерия Мирославова Дамянова" userId="850b3388-03cf-4d2a-b8a7-1a59184aecef" providerId="ADAL" clId="{A75B3887-9B8D-450A-8B3A-3F5FE74AE51B}" dt="2025-03-05T18:29:31.631" v="195" actId="47"/>
          <pc:sldLayoutMkLst>
            <pc:docMk/>
            <pc:sldMasterMk cId="0" sldId="2147483690"/>
            <pc:sldLayoutMk cId="0" sldId="2147483664"/>
          </pc:sldLayoutMkLst>
        </pc:sldLayoutChg>
        <pc:sldLayoutChg chg="del">
          <pc:chgData name="Валерия Мирославова Дамянова" userId="850b3388-03cf-4d2a-b8a7-1a59184aecef" providerId="ADAL" clId="{A75B3887-9B8D-450A-8B3A-3F5FE74AE51B}" dt="2025-03-05T18:38:27.843" v="262" actId="47"/>
          <pc:sldLayoutMkLst>
            <pc:docMk/>
            <pc:sldMasterMk cId="0" sldId="2147483690"/>
            <pc:sldLayoutMk cId="0" sldId="2147483665"/>
          </pc:sldLayoutMkLst>
        </pc:sldLayoutChg>
        <pc:sldLayoutChg chg="del">
          <pc:chgData name="Валерия Мирославова Дамянова" userId="850b3388-03cf-4d2a-b8a7-1a59184aecef" providerId="ADAL" clId="{A75B3887-9B8D-450A-8B3A-3F5FE74AE51B}" dt="2025-03-05T18:38:27.555" v="261" actId="47"/>
          <pc:sldLayoutMkLst>
            <pc:docMk/>
            <pc:sldMasterMk cId="0" sldId="2147483690"/>
            <pc:sldLayoutMk cId="0" sldId="2147483666"/>
          </pc:sldLayoutMkLst>
        </pc:sldLayoutChg>
        <pc:sldLayoutChg chg="del">
          <pc:chgData name="Валерия Мирославова Дамянова" userId="850b3388-03cf-4d2a-b8a7-1a59184aecef" providerId="ADAL" clId="{A75B3887-9B8D-450A-8B3A-3F5FE74AE51B}" dt="2025-03-05T18:38:27.286" v="260" actId="47"/>
          <pc:sldLayoutMkLst>
            <pc:docMk/>
            <pc:sldMasterMk cId="0" sldId="2147483690"/>
            <pc:sldLayoutMk cId="0" sldId="2147483667"/>
          </pc:sldLayoutMkLst>
        </pc:sldLayoutChg>
        <pc:sldLayoutChg chg="del">
          <pc:chgData name="Валерия Мирославова Дамянова" userId="850b3388-03cf-4d2a-b8a7-1a59184aecef" providerId="ADAL" clId="{A75B3887-9B8D-450A-8B3A-3F5FE74AE51B}" dt="2025-03-05T18:38:21.445" v="241" actId="47"/>
          <pc:sldLayoutMkLst>
            <pc:docMk/>
            <pc:sldMasterMk cId="0" sldId="2147483690"/>
            <pc:sldLayoutMk cId="0" sldId="2147483668"/>
          </pc:sldLayoutMkLst>
        </pc:sldLayoutChg>
        <pc:sldLayoutChg chg="del">
          <pc:chgData name="Валерия Мирославова Дамянова" userId="850b3388-03cf-4d2a-b8a7-1a59184aecef" providerId="ADAL" clId="{A75B3887-9B8D-450A-8B3A-3F5FE74AE51B}" dt="2025-03-05T18:38:20.013" v="236" actId="47"/>
          <pc:sldLayoutMkLst>
            <pc:docMk/>
            <pc:sldMasterMk cId="0" sldId="2147483690"/>
            <pc:sldLayoutMk cId="0" sldId="2147483669"/>
          </pc:sldLayoutMkLst>
        </pc:sldLayoutChg>
        <pc:sldLayoutChg chg="del">
          <pc:chgData name="Валерия Мирославова Дамянова" userId="850b3388-03cf-4d2a-b8a7-1a59184aecef" providerId="ADAL" clId="{A75B3887-9B8D-450A-8B3A-3F5FE74AE51B}" dt="2025-03-05T18:38:23.234" v="249" actId="47"/>
          <pc:sldLayoutMkLst>
            <pc:docMk/>
            <pc:sldMasterMk cId="0" sldId="2147483690"/>
            <pc:sldLayoutMk cId="0" sldId="2147483671"/>
          </pc:sldLayoutMkLst>
        </pc:sldLayoutChg>
        <pc:sldLayoutChg chg="del">
          <pc:chgData name="Валерия Мирославова Дамянова" userId="850b3388-03cf-4d2a-b8a7-1a59184aecef" providerId="ADAL" clId="{A75B3887-9B8D-450A-8B3A-3F5FE74AE51B}" dt="2025-03-05T18:38:23.017" v="248" actId="47"/>
          <pc:sldLayoutMkLst>
            <pc:docMk/>
            <pc:sldMasterMk cId="0" sldId="2147483690"/>
            <pc:sldLayoutMk cId="0" sldId="2147483672"/>
          </pc:sldLayoutMkLst>
        </pc:sldLayoutChg>
        <pc:sldLayoutChg chg="del">
          <pc:chgData name="Валерия Мирославова Дамянова" userId="850b3388-03cf-4d2a-b8a7-1a59184aecef" providerId="ADAL" clId="{A75B3887-9B8D-450A-8B3A-3F5FE74AE51B}" dt="2025-03-05T18:38:22.256" v="245" actId="47"/>
          <pc:sldLayoutMkLst>
            <pc:docMk/>
            <pc:sldMasterMk cId="0" sldId="2147483690"/>
            <pc:sldLayoutMk cId="0" sldId="2147483673"/>
          </pc:sldLayoutMkLst>
        </pc:sldLayoutChg>
        <pc:sldLayoutChg chg="del">
          <pc:chgData name="Валерия Мирославова Дамянова" userId="850b3388-03cf-4d2a-b8a7-1a59184aecef" providerId="ADAL" clId="{A75B3887-9B8D-450A-8B3A-3F5FE74AE51B}" dt="2025-03-05T18:38:26.755" v="258" actId="47"/>
          <pc:sldLayoutMkLst>
            <pc:docMk/>
            <pc:sldMasterMk cId="0" sldId="2147483690"/>
            <pc:sldLayoutMk cId="0" sldId="2147483674"/>
          </pc:sldLayoutMkLst>
        </pc:sldLayoutChg>
        <pc:sldLayoutChg chg="del">
          <pc:chgData name="Валерия Мирославова Дамянова" userId="850b3388-03cf-4d2a-b8a7-1a59184aecef" providerId="ADAL" clId="{A75B3887-9B8D-450A-8B3A-3F5FE74AE51B}" dt="2025-03-05T18:38:24.819" v="253" actId="47"/>
          <pc:sldLayoutMkLst>
            <pc:docMk/>
            <pc:sldMasterMk cId="0" sldId="2147483690"/>
            <pc:sldLayoutMk cId="0" sldId="2147483675"/>
          </pc:sldLayoutMkLst>
        </pc:sldLayoutChg>
        <pc:sldLayoutChg chg="del">
          <pc:chgData name="Валерия Мирославова Дамянова" userId="850b3388-03cf-4d2a-b8a7-1a59184aecef" providerId="ADAL" clId="{A75B3887-9B8D-450A-8B3A-3F5FE74AE51B}" dt="2025-03-05T18:38:21.037" v="239" actId="47"/>
          <pc:sldLayoutMkLst>
            <pc:docMk/>
            <pc:sldMasterMk cId="0" sldId="2147483690"/>
            <pc:sldLayoutMk cId="0" sldId="2147483676"/>
          </pc:sldLayoutMkLst>
        </pc:sldLayoutChg>
        <pc:sldLayoutChg chg="del">
          <pc:chgData name="Валерия Мирославова Дамянова" userId="850b3388-03cf-4d2a-b8a7-1a59184aecef" providerId="ADAL" clId="{A75B3887-9B8D-450A-8B3A-3F5FE74AE51B}" dt="2025-03-05T18:38:28.566" v="264" actId="47"/>
          <pc:sldLayoutMkLst>
            <pc:docMk/>
            <pc:sldMasterMk cId="0" sldId="2147483690"/>
            <pc:sldLayoutMk cId="0" sldId="2147483677"/>
          </pc:sldLayoutMkLst>
        </pc:sldLayoutChg>
        <pc:sldLayoutChg chg="del">
          <pc:chgData name="Валерия Мирославова Дамянова" userId="850b3388-03cf-4d2a-b8a7-1a59184aecef" providerId="ADAL" clId="{A75B3887-9B8D-450A-8B3A-3F5FE74AE51B}" dt="2025-03-05T18:38:25.668" v="256" actId="47"/>
          <pc:sldLayoutMkLst>
            <pc:docMk/>
            <pc:sldMasterMk cId="0" sldId="2147483690"/>
            <pc:sldLayoutMk cId="0" sldId="2147483678"/>
          </pc:sldLayoutMkLst>
        </pc:sldLayoutChg>
        <pc:sldLayoutChg chg="del">
          <pc:chgData name="Валерия Мирославова Дамянова" userId="850b3388-03cf-4d2a-b8a7-1a59184aecef" providerId="ADAL" clId="{A75B3887-9B8D-450A-8B3A-3F5FE74AE51B}" dt="2025-03-05T18:38:21.218" v="240" actId="47"/>
          <pc:sldLayoutMkLst>
            <pc:docMk/>
            <pc:sldMasterMk cId="0" sldId="2147483690"/>
            <pc:sldLayoutMk cId="0" sldId="2147483679"/>
          </pc:sldLayoutMkLst>
        </pc:sldLayoutChg>
        <pc:sldLayoutChg chg="del">
          <pc:chgData name="Валерия Мирославова Дамянова" userId="850b3388-03cf-4d2a-b8a7-1a59184aecef" providerId="ADAL" clId="{A75B3887-9B8D-450A-8B3A-3F5FE74AE51B}" dt="2025-03-05T18:38:23.981" v="251" actId="47"/>
          <pc:sldLayoutMkLst>
            <pc:docMk/>
            <pc:sldMasterMk cId="0" sldId="2147483690"/>
            <pc:sldLayoutMk cId="0" sldId="2147483680"/>
          </pc:sldLayoutMkLst>
        </pc:sldLayoutChg>
        <pc:sldLayoutChg chg="del">
          <pc:chgData name="Валерия Мирославова Дамянова" userId="850b3388-03cf-4d2a-b8a7-1a59184aecef" providerId="ADAL" clId="{A75B3887-9B8D-450A-8B3A-3F5FE74AE51B}" dt="2025-03-05T18:38:20.480" v="237" actId="47"/>
          <pc:sldLayoutMkLst>
            <pc:docMk/>
            <pc:sldMasterMk cId="0" sldId="2147483690"/>
            <pc:sldLayoutMk cId="0" sldId="2147483681"/>
          </pc:sldLayoutMkLst>
        </pc:sldLayoutChg>
        <pc:sldLayoutChg chg="del">
          <pc:chgData name="Валерия Мирославова Дамянова" userId="850b3388-03cf-4d2a-b8a7-1a59184aecef" providerId="ADAL" clId="{A75B3887-9B8D-450A-8B3A-3F5FE74AE51B}" dt="2025-03-05T18:38:22.041" v="244" actId="47"/>
          <pc:sldLayoutMkLst>
            <pc:docMk/>
            <pc:sldMasterMk cId="0" sldId="2147483690"/>
            <pc:sldLayoutMk cId="0" sldId="2147483682"/>
          </pc:sldLayoutMkLst>
        </pc:sldLayoutChg>
        <pc:sldLayoutChg chg="del">
          <pc:chgData name="Валерия Мирославова Дамянова" userId="850b3388-03cf-4d2a-b8a7-1a59184aecef" providerId="ADAL" clId="{A75B3887-9B8D-450A-8B3A-3F5FE74AE51B}" dt="2025-03-05T18:38:21.582" v="242" actId="47"/>
          <pc:sldLayoutMkLst>
            <pc:docMk/>
            <pc:sldMasterMk cId="0" sldId="2147483690"/>
            <pc:sldLayoutMk cId="0" sldId="2147483683"/>
          </pc:sldLayoutMkLst>
        </pc:sldLayoutChg>
        <pc:sldLayoutChg chg="del">
          <pc:chgData name="Валерия Мирославова Дамянова" userId="850b3388-03cf-4d2a-b8a7-1a59184aecef" providerId="ADAL" clId="{A75B3887-9B8D-450A-8B3A-3F5FE74AE51B}" dt="2025-03-05T18:38:23.788" v="250" actId="47"/>
          <pc:sldLayoutMkLst>
            <pc:docMk/>
            <pc:sldMasterMk cId="0" sldId="2147483690"/>
            <pc:sldLayoutMk cId="0" sldId="2147483684"/>
          </pc:sldLayoutMkLst>
        </pc:sldLayoutChg>
        <pc:sldLayoutChg chg="del">
          <pc:chgData name="Валерия Мирославова Дамянова" userId="850b3388-03cf-4d2a-b8a7-1a59184aecef" providerId="ADAL" clId="{A75B3887-9B8D-450A-8B3A-3F5FE74AE51B}" dt="2025-03-05T18:38:28.114" v="263" actId="47"/>
          <pc:sldLayoutMkLst>
            <pc:docMk/>
            <pc:sldMasterMk cId="0" sldId="2147483690"/>
            <pc:sldLayoutMk cId="0" sldId="2147483685"/>
          </pc:sldLayoutMkLst>
        </pc:sldLayoutChg>
        <pc:sldLayoutChg chg="del">
          <pc:chgData name="Валерия Мирославова Дамянова" userId="850b3388-03cf-4d2a-b8a7-1a59184aecef" providerId="ADAL" clId="{A75B3887-9B8D-450A-8B3A-3F5FE74AE51B}" dt="2025-03-05T18:59:43.064" v="512" actId="47"/>
          <pc:sldLayoutMkLst>
            <pc:docMk/>
            <pc:sldMasterMk cId="0" sldId="2147483690"/>
            <pc:sldLayoutMk cId="0" sldId="2147483686"/>
          </pc:sldLayoutMkLst>
        </pc:sldLayoutChg>
        <pc:sldLayoutChg chg="del">
          <pc:chgData name="Валерия Мирославова Дамянова" userId="850b3388-03cf-4d2a-b8a7-1a59184aecef" providerId="ADAL" clId="{A75B3887-9B8D-450A-8B3A-3F5FE74AE51B}" dt="2025-03-05T19:06:34.258" v="734" actId="47"/>
          <pc:sldLayoutMkLst>
            <pc:docMk/>
            <pc:sldMasterMk cId="0" sldId="2147483690"/>
            <pc:sldLayoutMk cId="0" sldId="2147483687"/>
          </pc:sldLayoutMkLst>
        </pc:sldLayoutChg>
      </pc:sldMasterChg>
      <pc:sldMasterChg chg="del delSldLayout">
        <pc:chgData name="Валерия Мирославова Дамянова" userId="850b3388-03cf-4d2a-b8a7-1a59184aecef" providerId="ADAL" clId="{A75B3887-9B8D-450A-8B3A-3F5FE74AE51B}" dt="2025-03-05T18:38:34.808" v="283" actId="47"/>
        <pc:sldMasterMkLst>
          <pc:docMk/>
          <pc:sldMasterMk cId="0" sldId="2147483691"/>
        </pc:sldMasterMkLst>
        <pc:sldLayoutChg chg="del">
          <pc:chgData name="Валерия Мирославова Дамянова" userId="850b3388-03cf-4d2a-b8a7-1a59184aecef" providerId="ADAL" clId="{A75B3887-9B8D-450A-8B3A-3F5FE74AE51B}" dt="2025-03-05T18:38:34.808" v="283" actId="47"/>
          <pc:sldLayoutMkLst>
            <pc:docMk/>
            <pc:sldMasterMk cId="0" sldId="2147483691"/>
            <pc:sldLayoutMk cId="0" sldId="2147483688"/>
          </pc:sldLayoutMkLst>
        </pc:sldLayoutChg>
        <pc:sldLayoutChg chg="del">
          <pc:chgData name="Валерия Мирославова Дамянова" userId="850b3388-03cf-4d2a-b8a7-1a59184aecef" providerId="ADAL" clId="{A75B3887-9B8D-450A-8B3A-3F5FE74AE51B}" dt="2025-03-05T18:38:34.359" v="282" actId="47"/>
          <pc:sldLayoutMkLst>
            <pc:docMk/>
            <pc:sldMasterMk cId="0" sldId="2147483691"/>
            <pc:sldLayoutMk cId="0" sldId="2147483689"/>
          </pc:sldLayoutMkLst>
        </pc:sldLayoutChg>
      </pc:sldMasterChg>
    </pc:docChg>
  </pc:docChgLst>
  <pc:docChgLst>
    <pc:chgData name="Guest User" userId="S::urn:spo:anon#28960ac119d6b04aba7b08e5f109bffed0ad5ff2325f89f836c3f8c194844f2d::" providerId="AD" clId="Web-{4C8A151A-096F-1B4E-659F-98E6DB99EE63}"/>
    <pc:docChg chg="modSld">
      <pc:chgData name="Guest User" userId="S::urn:spo:anon#28960ac119d6b04aba7b08e5f109bffed0ad5ff2325f89f836c3f8c194844f2d::" providerId="AD" clId="Web-{4C8A151A-096F-1B4E-659F-98E6DB99EE63}" dt="2025-03-13T08:12:50.765" v="21"/>
      <pc:docMkLst>
        <pc:docMk/>
      </pc:docMkLst>
      <pc:sldChg chg="modSp">
        <pc:chgData name="Guest User" userId="S::urn:spo:anon#28960ac119d6b04aba7b08e5f109bffed0ad5ff2325f89f836c3f8c194844f2d::" providerId="AD" clId="Web-{4C8A151A-096F-1B4E-659F-98E6DB99EE63}" dt="2025-03-13T08:12:50.765" v="21"/>
        <pc:sldMkLst>
          <pc:docMk/>
          <pc:sldMk cId="230961016" sldId="268"/>
        </pc:sldMkLst>
        <pc:picChg chg="mod">
          <ac:chgData name="Guest User" userId="S::urn:spo:anon#28960ac119d6b04aba7b08e5f109bffed0ad5ff2325f89f836c3f8c194844f2d::" providerId="AD" clId="Web-{4C8A151A-096F-1B4E-659F-98E6DB99EE63}" dt="2025-03-13T08:11:05.231" v="9"/>
          <ac:picMkLst>
            <pc:docMk/>
            <pc:sldMk cId="230961016" sldId="268"/>
            <ac:picMk id="3" creationId="{DE59B6BC-6DC8-1926-607E-17634D93B97A}"/>
          </ac:picMkLst>
        </pc:picChg>
        <pc:picChg chg="mod">
          <ac:chgData name="Guest User" userId="S::urn:spo:anon#28960ac119d6b04aba7b08e5f109bffed0ad5ff2325f89f836c3f8c194844f2d::" providerId="AD" clId="Web-{4C8A151A-096F-1B4E-659F-98E6DB99EE63}" dt="2025-03-13T08:12:50.765" v="21"/>
          <ac:picMkLst>
            <pc:docMk/>
            <pc:sldMk cId="230961016" sldId="268"/>
            <ac:picMk id="4" creationId="{613FC596-9A36-2D86-5F51-8784EE7B2892}"/>
          </ac:picMkLst>
        </pc:picChg>
        <pc:picChg chg="mod">
          <ac:chgData name="Guest User" userId="S::urn:spo:anon#28960ac119d6b04aba7b08e5f109bffed0ad5ff2325f89f836c3f8c194844f2d::" providerId="AD" clId="Web-{4C8A151A-096F-1B4E-659F-98E6DB99EE63}" dt="2025-03-13T08:12:46.765" v="20"/>
          <ac:picMkLst>
            <pc:docMk/>
            <pc:sldMk cId="230961016" sldId="268"/>
            <ac:picMk id="5" creationId="{E044DE52-4BE3-CFA3-F5F3-A5015F416A40}"/>
          </ac:picMkLst>
        </pc:picChg>
        <pc:picChg chg="mod">
          <ac:chgData name="Guest User" userId="S::urn:spo:anon#28960ac119d6b04aba7b08e5f109bffed0ad5ff2325f89f836c3f8c194844f2d::" providerId="AD" clId="Web-{4C8A151A-096F-1B4E-659F-98E6DB99EE63}" dt="2025-03-13T08:12:41.546" v="19"/>
          <ac:picMkLst>
            <pc:docMk/>
            <pc:sldMk cId="230961016" sldId="268"/>
            <ac:picMk id="6" creationId="{81145180-2C39-0EC7-0E55-94E562F9875F}"/>
          </ac:picMkLst>
        </pc:picChg>
      </pc:sldChg>
    </pc:docChg>
  </pc:docChgLst>
  <pc:docChgLst>
    <pc:chgData name="Гост потребител" userId="S::urn:spo:anon#d3cb0d7f7dc73948811096c8ed74c960fc64269c3a32ebaa5cdaf4baa5cf5f5c::" providerId="AD" clId="Web-{4E2A9F5D-12DF-3483-A0B4-332908B74405}"/>
    <pc:docChg chg="modSld">
      <pc:chgData name="Гост потребител" userId="S::urn:spo:anon#d3cb0d7f7dc73948811096c8ed74c960fc64269c3a32ebaa5cdaf4baa5cf5f5c::" providerId="AD" clId="Web-{4E2A9F5D-12DF-3483-A0B4-332908B74405}" dt="2025-03-16T12:38:35.990" v="18" actId="1076"/>
      <pc:docMkLst>
        <pc:docMk/>
      </pc:docMkLst>
      <pc:sldChg chg="modSp">
        <pc:chgData name="Гост потребител" userId="S::urn:spo:anon#d3cb0d7f7dc73948811096c8ed74c960fc64269c3a32ebaa5cdaf4baa5cf5f5c::" providerId="AD" clId="Web-{4E2A9F5D-12DF-3483-A0B4-332908B74405}" dt="2025-03-16T12:38:35.990" v="18" actId="1076"/>
        <pc:sldMkLst>
          <pc:docMk/>
          <pc:sldMk cId="1381418332" sldId="270"/>
        </pc:sldMkLst>
        <pc:spChg chg="mod">
          <ac:chgData name="Гост потребител" userId="S::urn:spo:anon#d3cb0d7f7dc73948811096c8ed74c960fc64269c3a32ebaa5cdaf4baa5cf5f5c::" providerId="AD" clId="Web-{4E2A9F5D-12DF-3483-A0B4-332908B74405}" dt="2025-03-16T12:35:01.717" v="0" actId="1076"/>
          <ac:spMkLst>
            <pc:docMk/>
            <pc:sldMk cId="1381418332" sldId="270"/>
            <ac:spMk id="23" creationId="{7894941D-5C98-D7BF-1CA0-A76C4E80D505}"/>
          </ac:spMkLst>
        </pc:spChg>
        <pc:spChg chg="mod">
          <ac:chgData name="Гост потребител" userId="S::urn:spo:anon#d3cb0d7f7dc73948811096c8ed74c960fc64269c3a32ebaa5cdaf4baa5cf5f5c::" providerId="AD" clId="Web-{4E2A9F5D-12DF-3483-A0B4-332908B74405}" dt="2025-03-16T12:35:09.077" v="1" actId="1076"/>
          <ac:spMkLst>
            <pc:docMk/>
            <pc:sldMk cId="1381418332" sldId="270"/>
            <ac:spMk id="24" creationId="{EF81A12C-5A51-B01E-8ADF-88F45CDD3A9F}"/>
          </ac:spMkLst>
        </pc:spChg>
        <pc:spChg chg="mod">
          <ac:chgData name="Гост потребител" userId="S::urn:spo:anon#d3cb0d7f7dc73948811096c8ed74c960fc64269c3a32ebaa5cdaf4baa5cf5f5c::" providerId="AD" clId="Web-{4E2A9F5D-12DF-3483-A0B4-332908B74405}" dt="2025-03-16T12:35:18.749" v="3" actId="1076"/>
          <ac:spMkLst>
            <pc:docMk/>
            <pc:sldMk cId="1381418332" sldId="270"/>
            <ac:spMk id="25" creationId="{3BC77DA1-A616-90F9-8EAD-FFA5F136DA45}"/>
          </ac:spMkLst>
        </pc:spChg>
        <pc:spChg chg="mod">
          <ac:chgData name="Гост потребител" userId="S::urn:spo:anon#d3cb0d7f7dc73948811096c8ed74c960fc64269c3a32ebaa5cdaf4baa5cf5f5c::" providerId="AD" clId="Web-{4E2A9F5D-12DF-3483-A0B4-332908B74405}" dt="2025-03-16T12:35:30.281" v="4" actId="1076"/>
          <ac:spMkLst>
            <pc:docMk/>
            <pc:sldMk cId="1381418332" sldId="270"/>
            <ac:spMk id="27" creationId="{20DE3A4A-2EF3-9FED-4612-07DACA957A6A}"/>
          </ac:spMkLst>
        </pc:spChg>
        <pc:spChg chg="mod">
          <ac:chgData name="Гост потребител" userId="S::urn:spo:anon#d3cb0d7f7dc73948811096c8ed74c960fc64269c3a32ebaa5cdaf4baa5cf5f5c::" providerId="AD" clId="Web-{4E2A9F5D-12DF-3483-A0B4-332908B74405}" dt="2025-03-16T12:37:02.643" v="10" actId="1076"/>
          <ac:spMkLst>
            <pc:docMk/>
            <pc:sldMk cId="1381418332" sldId="270"/>
            <ac:spMk id="28" creationId="{910F5B3F-1079-8857-0648-9D312EEC9715}"/>
          </ac:spMkLst>
        </pc:spChg>
        <pc:spChg chg="mod">
          <ac:chgData name="Гост потребител" userId="S::urn:spo:anon#d3cb0d7f7dc73948811096c8ed74c960fc64269c3a32ebaa5cdaf4baa5cf5f5c::" providerId="AD" clId="Web-{4E2A9F5D-12DF-3483-A0B4-332908B74405}" dt="2025-03-16T12:38:20.036" v="17" actId="1076"/>
          <ac:spMkLst>
            <pc:docMk/>
            <pc:sldMk cId="1381418332" sldId="270"/>
            <ac:spMk id="29" creationId="{67341155-F9E4-AF4C-29FA-BC9CCF86C4A1}"/>
          </ac:spMkLst>
        </pc:spChg>
        <pc:spChg chg="mod">
          <ac:chgData name="Гост потребител" userId="S::urn:spo:anon#d3cb0d7f7dc73948811096c8ed74c960fc64269c3a32ebaa5cdaf4baa5cf5f5c::" providerId="AD" clId="Web-{4E2A9F5D-12DF-3483-A0B4-332908B74405}" dt="2025-03-16T12:36:58.987" v="9" actId="1076"/>
          <ac:spMkLst>
            <pc:docMk/>
            <pc:sldMk cId="1381418332" sldId="270"/>
            <ac:spMk id="30" creationId="{4FCED872-EF27-41B6-110C-0B3D582E8553}"/>
          </ac:spMkLst>
        </pc:spChg>
        <pc:spChg chg="mod">
          <ac:chgData name="Гост потребител" userId="S::urn:spo:anon#d3cb0d7f7dc73948811096c8ed74c960fc64269c3a32ebaa5cdaf4baa5cf5f5c::" providerId="AD" clId="Web-{4E2A9F5D-12DF-3483-A0B4-332908B74405}" dt="2025-03-16T12:38:35.990" v="18" actId="1076"/>
          <ac:spMkLst>
            <pc:docMk/>
            <pc:sldMk cId="1381418332" sldId="270"/>
            <ac:spMk id="31" creationId="{7825320B-F15D-0C9D-5DC2-5CED72EB22E5}"/>
          </ac:spMkLst>
        </pc:spChg>
        <pc:spChg chg="mod">
          <ac:chgData name="Гост потребител" userId="S::urn:spo:anon#d3cb0d7f7dc73948811096c8ed74c960fc64269c3a32ebaa5cdaf4baa5cf5f5c::" providerId="AD" clId="Web-{4E2A9F5D-12DF-3483-A0B4-332908B74405}" dt="2025-03-16T12:37:12.221" v="12" actId="1076"/>
          <ac:spMkLst>
            <pc:docMk/>
            <pc:sldMk cId="1381418332" sldId="270"/>
            <ac:spMk id="32" creationId="{DB20DC3E-621C-E5AD-B4AF-CAEE7E280A24}"/>
          </ac:spMkLst>
        </pc:spChg>
        <pc:spChg chg="mod">
          <ac:chgData name="Гост потребител" userId="S::urn:spo:anon#d3cb0d7f7dc73948811096c8ed74c960fc64269c3a32ebaa5cdaf4baa5cf5f5c::" providerId="AD" clId="Web-{4E2A9F5D-12DF-3483-A0B4-332908B74405}" dt="2025-03-16T12:37:16.143" v="13" actId="1076"/>
          <ac:spMkLst>
            <pc:docMk/>
            <pc:sldMk cId="1381418332" sldId="270"/>
            <ac:spMk id="33" creationId="{890D844D-D891-9A14-3151-10F53783E9FB}"/>
          </ac:spMkLst>
        </pc:spChg>
        <pc:spChg chg="mod">
          <ac:chgData name="Гост потребител" userId="S::urn:spo:anon#d3cb0d7f7dc73948811096c8ed74c960fc64269c3a32ebaa5cdaf4baa5cf5f5c::" providerId="AD" clId="Web-{4E2A9F5D-12DF-3483-A0B4-332908B74405}" dt="2025-03-16T12:37:21.612" v="14" actId="1076"/>
          <ac:spMkLst>
            <pc:docMk/>
            <pc:sldMk cId="1381418332" sldId="270"/>
            <ac:spMk id="34" creationId="{B9FB56AC-CCA7-84C3-97F3-FA00AAD885F9}"/>
          </ac:spMkLst>
        </pc:spChg>
        <pc:spChg chg="mod">
          <ac:chgData name="Гост потребител" userId="S::urn:spo:anon#d3cb0d7f7dc73948811096c8ed74c960fc64269c3a32ebaa5cdaf4baa5cf5f5c::" providerId="AD" clId="Web-{4E2A9F5D-12DF-3483-A0B4-332908B74405}" dt="2025-03-16T12:37:49.988" v="16" actId="1076"/>
          <ac:spMkLst>
            <pc:docMk/>
            <pc:sldMk cId="1381418332" sldId="270"/>
            <ac:spMk id="35" creationId="{E184F41F-3767-6E57-ED6E-942ED5CE195B}"/>
          </ac:spMkLst>
        </pc:spChg>
      </pc:sldChg>
    </pc:docChg>
  </pc:docChgLst>
  <pc:docChgLst>
    <pc:chgData name="Гост потребител" userId="S::urn:spo:anon#d3cb0d7f7dc73948811096c8ed74c960fc64269c3a32ebaa5cdaf4baa5cf5f5c::" providerId="AD" clId="Web-{CE7DFF77-0309-C1A8-BCD6-3E710A2DCF2E}"/>
    <pc:docChg chg="addSld modSld">
      <pc:chgData name="Гост потребител" userId="S::urn:spo:anon#d3cb0d7f7dc73948811096c8ed74c960fc64269c3a32ebaa5cdaf4baa5cf5f5c::" providerId="AD" clId="Web-{CE7DFF77-0309-C1A8-BCD6-3E710A2DCF2E}" dt="2025-03-15T12:52:06.798" v="544"/>
      <pc:docMkLst>
        <pc:docMk/>
      </pc:docMkLst>
      <pc:sldChg chg="modSp">
        <pc:chgData name="Гост потребител" userId="S::urn:spo:anon#d3cb0d7f7dc73948811096c8ed74c960fc64269c3a32ebaa5cdaf4baa5cf5f5c::" providerId="AD" clId="Web-{CE7DFF77-0309-C1A8-BCD6-3E710A2DCF2E}" dt="2025-03-15T10:28:19.537" v="6" actId="1076"/>
        <pc:sldMkLst>
          <pc:docMk/>
          <pc:sldMk cId="3797465716" sldId="266"/>
        </pc:sldMkLst>
        <pc:spChg chg="mod">
          <ac:chgData name="Гост потребител" userId="S::urn:spo:anon#d3cb0d7f7dc73948811096c8ed74c960fc64269c3a32ebaa5cdaf4baa5cf5f5c::" providerId="AD" clId="Web-{CE7DFF77-0309-C1A8-BCD6-3E710A2DCF2E}" dt="2025-03-15T10:28:19.537" v="6" actId="1076"/>
          <ac:spMkLst>
            <pc:docMk/>
            <pc:sldMk cId="3797465716" sldId="266"/>
            <ac:spMk id="2" creationId="{884DCB06-0A46-0CD3-B28A-562B0EB5D25F}"/>
          </ac:spMkLst>
        </pc:spChg>
      </pc:sldChg>
      <pc:sldChg chg="addSp delSp modSp">
        <pc:chgData name="Гост потребител" userId="S::urn:spo:anon#d3cb0d7f7dc73948811096c8ed74c960fc64269c3a32ebaa5cdaf4baa5cf5f5c::" providerId="AD" clId="Web-{CE7DFF77-0309-C1A8-BCD6-3E710A2DCF2E}" dt="2025-03-15T11:34:55.076" v="92" actId="1076"/>
        <pc:sldMkLst>
          <pc:docMk/>
          <pc:sldMk cId="2056169093" sldId="269"/>
        </pc:sldMkLst>
        <pc:spChg chg="add del mod">
          <ac:chgData name="Гост потребител" userId="S::urn:spo:anon#d3cb0d7f7dc73948811096c8ed74c960fc64269c3a32ebaa5cdaf4baa5cf5f5c::" providerId="AD" clId="Web-{CE7DFF77-0309-C1A8-BCD6-3E710A2DCF2E}" dt="2025-03-15T10:30:26.760" v="14"/>
          <ac:spMkLst>
            <pc:docMk/>
            <pc:sldMk cId="2056169093" sldId="269"/>
            <ac:spMk id="2" creationId="{092013EA-84B1-C5FB-F7A1-36571C23A7D5}"/>
          </ac:spMkLst>
        </pc:spChg>
        <pc:picChg chg="add mod">
          <ac:chgData name="Гост потребител" userId="S::urn:spo:anon#d3cb0d7f7dc73948811096c8ed74c960fc64269c3a32ebaa5cdaf4baa5cf5f5c::" providerId="AD" clId="Web-{CE7DFF77-0309-C1A8-BCD6-3E710A2DCF2E}" dt="2025-03-15T11:33:46.699" v="87" actId="1076"/>
          <ac:picMkLst>
            <pc:docMk/>
            <pc:sldMk cId="2056169093" sldId="269"/>
            <ac:picMk id="2" creationId="{3B5E1EE1-87B3-D186-4774-42B907227446}"/>
          </ac:picMkLst>
        </pc:picChg>
        <pc:picChg chg="add mod">
          <ac:chgData name="Гост потребител" userId="S::urn:spo:anon#d3cb0d7f7dc73948811096c8ed74c960fc64269c3a32ebaa5cdaf4baa5cf5f5c::" providerId="AD" clId="Web-{CE7DFF77-0309-C1A8-BCD6-3E710A2DCF2E}" dt="2025-03-15T11:33:40.183" v="86" actId="1076"/>
          <ac:picMkLst>
            <pc:docMk/>
            <pc:sldMk cId="2056169093" sldId="269"/>
            <ac:picMk id="3" creationId="{0AA44C26-C93D-F509-40BF-00C1E27B8C01}"/>
          </ac:picMkLst>
        </pc:picChg>
        <pc:picChg chg="add mod">
          <ac:chgData name="Гост потребител" userId="S::urn:spo:anon#d3cb0d7f7dc73948811096c8ed74c960fc64269c3a32ebaa5cdaf4baa5cf5f5c::" providerId="AD" clId="Web-{CE7DFF77-0309-C1A8-BCD6-3E710A2DCF2E}" dt="2025-03-15T11:33:33.058" v="85" actId="1076"/>
          <ac:picMkLst>
            <pc:docMk/>
            <pc:sldMk cId="2056169093" sldId="269"/>
            <ac:picMk id="4" creationId="{0A57085B-4562-D59E-243B-15B927CD63D7}"/>
          </ac:picMkLst>
        </pc:picChg>
        <pc:picChg chg="add mod">
          <ac:chgData name="Гост потребител" userId="S::urn:spo:anon#d3cb0d7f7dc73948811096c8ed74c960fc64269c3a32ebaa5cdaf4baa5cf5f5c::" providerId="AD" clId="Web-{CE7DFF77-0309-C1A8-BCD6-3E710A2DCF2E}" dt="2025-03-15T11:33:26.089" v="84" actId="1076"/>
          <ac:picMkLst>
            <pc:docMk/>
            <pc:sldMk cId="2056169093" sldId="269"/>
            <ac:picMk id="5" creationId="{638BCCE5-FF54-C426-1921-655C17E1D99B}"/>
          </ac:picMkLst>
        </pc:picChg>
        <pc:picChg chg="add mod">
          <ac:chgData name="Гост потребител" userId="S::urn:spo:anon#d3cb0d7f7dc73948811096c8ed74c960fc64269c3a32ebaa5cdaf4baa5cf5f5c::" providerId="AD" clId="Web-{CE7DFF77-0309-C1A8-BCD6-3E710A2DCF2E}" dt="2025-03-15T11:32:54.259" v="81" actId="1076"/>
          <ac:picMkLst>
            <pc:docMk/>
            <pc:sldMk cId="2056169093" sldId="269"/>
            <ac:picMk id="6" creationId="{B7C9D8B4-9349-FD80-6709-8CCD45294B9C}"/>
          </ac:picMkLst>
        </pc:picChg>
        <pc:picChg chg="add mod">
          <ac:chgData name="Гост потребител" userId="S::urn:spo:anon#d3cb0d7f7dc73948811096c8ed74c960fc64269c3a32ebaa5cdaf4baa5cf5f5c::" providerId="AD" clId="Web-{CE7DFF77-0309-C1A8-BCD6-3E710A2DCF2E}" dt="2025-03-15T11:32:47.775" v="80" actId="1076"/>
          <ac:picMkLst>
            <pc:docMk/>
            <pc:sldMk cId="2056169093" sldId="269"/>
            <ac:picMk id="7" creationId="{91F2C738-BC07-C3E3-4995-42C9CB04232C}"/>
          </ac:picMkLst>
        </pc:picChg>
        <pc:picChg chg="add mod">
          <ac:chgData name="Гост потребител" userId="S::urn:spo:anon#d3cb0d7f7dc73948811096c8ed74c960fc64269c3a32ebaa5cdaf4baa5cf5f5c::" providerId="AD" clId="Web-{CE7DFF77-0309-C1A8-BCD6-3E710A2DCF2E}" dt="2025-03-15T11:34:55.076" v="92" actId="1076"/>
          <ac:picMkLst>
            <pc:docMk/>
            <pc:sldMk cId="2056169093" sldId="269"/>
            <ac:picMk id="8" creationId="{A5F141F0-A559-A2B9-25AA-95193057B546}"/>
          </ac:picMkLst>
        </pc:picChg>
        <pc:picChg chg="add mod">
          <ac:chgData name="Гост потребител" userId="S::urn:spo:anon#d3cb0d7f7dc73948811096c8ed74c960fc64269c3a32ebaa5cdaf4baa5cf5f5c::" providerId="AD" clId="Web-{CE7DFF77-0309-C1A8-BCD6-3E710A2DCF2E}" dt="2025-03-15T11:34:52.763" v="91" actId="1076"/>
          <ac:picMkLst>
            <pc:docMk/>
            <pc:sldMk cId="2056169093" sldId="269"/>
            <ac:picMk id="9" creationId="{F5E83171-551A-D201-7F1A-AC5034F58788}"/>
          </ac:picMkLst>
        </pc:picChg>
        <pc:picChg chg="add mod">
          <ac:chgData name="Гост потребител" userId="S::urn:spo:anon#d3cb0d7f7dc73948811096c8ed74c960fc64269c3a32ebaa5cdaf4baa5cf5f5c::" providerId="AD" clId="Web-{CE7DFF77-0309-C1A8-BCD6-3E710A2DCF2E}" dt="2025-03-15T11:34:49.435" v="90" actId="1076"/>
          <ac:picMkLst>
            <pc:docMk/>
            <pc:sldMk cId="2056169093" sldId="269"/>
            <ac:picMk id="10" creationId="{2F80D1D0-8EF4-0D31-6865-C60EC5899C72}"/>
          </ac:picMkLst>
        </pc:picChg>
      </pc:sldChg>
      <pc:sldChg chg="addSp delSp modSp new">
        <pc:chgData name="Гост потребител" userId="S::urn:spo:anon#d3cb0d7f7dc73948811096c8ed74c960fc64269c3a32ebaa5cdaf4baa5cf5f5c::" providerId="AD" clId="Web-{CE7DFF77-0309-C1A8-BCD6-3E710A2DCF2E}" dt="2025-03-15T12:52:06.798" v="544"/>
        <pc:sldMkLst>
          <pc:docMk/>
          <pc:sldMk cId="1381418332" sldId="270"/>
        </pc:sldMkLst>
        <pc:spChg chg="del">
          <ac:chgData name="Гост потребител" userId="S::urn:spo:anon#d3cb0d7f7dc73948811096c8ed74c960fc64269c3a32ebaa5cdaf4baa5cf5f5c::" providerId="AD" clId="Web-{CE7DFF77-0309-C1A8-BCD6-3E710A2DCF2E}" dt="2025-03-15T11:38:03.911" v="95"/>
          <ac:spMkLst>
            <pc:docMk/>
            <pc:sldMk cId="1381418332" sldId="270"/>
            <ac:spMk id="2" creationId="{9F1870EE-B11C-C359-18FA-B7AB28FF974C}"/>
          </ac:spMkLst>
        </pc:spChg>
        <pc:spChg chg="del">
          <ac:chgData name="Гост потребител" userId="S::urn:spo:anon#d3cb0d7f7dc73948811096c8ed74c960fc64269c3a32ebaa5cdaf4baa5cf5f5c::" providerId="AD" clId="Web-{CE7DFF77-0309-C1A8-BCD6-3E710A2DCF2E}" dt="2025-03-15T11:38:19.849" v="99"/>
          <ac:spMkLst>
            <pc:docMk/>
            <pc:sldMk cId="1381418332" sldId="270"/>
            <ac:spMk id="3" creationId="{A71D54AC-B268-2862-CA50-9FA5457C74B8}"/>
          </ac:spMkLst>
        </pc:spChg>
        <pc:spChg chg="del">
          <ac:chgData name="Гост потребител" userId="S::urn:spo:anon#d3cb0d7f7dc73948811096c8ed74c960fc64269c3a32ebaa5cdaf4baa5cf5f5c::" providerId="AD" clId="Web-{CE7DFF77-0309-C1A8-BCD6-3E710A2DCF2E}" dt="2025-03-15T11:38:22.193" v="100"/>
          <ac:spMkLst>
            <pc:docMk/>
            <pc:sldMk cId="1381418332" sldId="270"/>
            <ac:spMk id="4" creationId="{F682881F-D462-568B-A8ED-82617A9853CE}"/>
          </ac:spMkLst>
        </pc:spChg>
        <pc:spChg chg="del">
          <ac:chgData name="Гост потребител" userId="S::urn:spo:anon#d3cb0d7f7dc73948811096c8ed74c960fc64269c3a32ebaa5cdaf4baa5cf5f5c::" providerId="AD" clId="Web-{CE7DFF77-0309-C1A8-BCD6-3E710A2DCF2E}" dt="2025-03-15T11:38:06.926" v="96"/>
          <ac:spMkLst>
            <pc:docMk/>
            <pc:sldMk cId="1381418332" sldId="270"/>
            <ac:spMk id="5" creationId="{9C655B6D-8E82-0B3D-9A61-18DB8058053C}"/>
          </ac:spMkLst>
        </pc:spChg>
        <pc:spChg chg="del">
          <ac:chgData name="Гост потребител" userId="S::urn:spo:anon#d3cb0d7f7dc73948811096c8ed74c960fc64269c3a32ebaa5cdaf4baa5cf5f5c::" providerId="AD" clId="Web-{CE7DFF77-0309-C1A8-BCD6-3E710A2DCF2E}" dt="2025-03-15T11:38:09.552" v="97"/>
          <ac:spMkLst>
            <pc:docMk/>
            <pc:sldMk cId="1381418332" sldId="270"/>
            <ac:spMk id="6" creationId="{0181D8F9-C24F-6297-A543-B40A04672770}"/>
          </ac:spMkLst>
        </pc:spChg>
        <pc:spChg chg="del">
          <ac:chgData name="Гост потребител" userId="S::urn:spo:anon#d3cb0d7f7dc73948811096c8ed74c960fc64269c3a32ebaa5cdaf4baa5cf5f5c::" providerId="AD" clId="Web-{CE7DFF77-0309-C1A8-BCD6-3E710A2DCF2E}" dt="2025-03-15T11:38:16.224" v="98"/>
          <ac:spMkLst>
            <pc:docMk/>
            <pc:sldMk cId="1381418332" sldId="270"/>
            <ac:spMk id="7" creationId="{59C0BDDA-8F31-49CE-3DFD-8EFAB1CC4978}"/>
          </ac:spMkLst>
        </pc:spChg>
        <pc:spChg chg="del">
          <ac:chgData name="Гост потребител" userId="S::urn:spo:anon#d3cb0d7f7dc73948811096c8ed74c960fc64269c3a32ebaa5cdaf4baa5cf5f5c::" providerId="AD" clId="Web-{CE7DFF77-0309-C1A8-BCD6-3E710A2DCF2E}" dt="2025-03-15T11:38:24.411" v="101"/>
          <ac:spMkLst>
            <pc:docMk/>
            <pc:sldMk cId="1381418332" sldId="270"/>
            <ac:spMk id="8" creationId="{667882B8-FF46-96D4-FC02-4EBC791C1DCA}"/>
          </ac:spMkLst>
        </pc:spChg>
        <pc:spChg chg="del">
          <ac:chgData name="Гост потребител" userId="S::urn:spo:anon#d3cb0d7f7dc73948811096c8ed74c960fc64269c3a32ebaa5cdaf4baa5cf5f5c::" providerId="AD" clId="Web-{CE7DFF77-0309-C1A8-BCD6-3E710A2DCF2E}" dt="2025-03-15T11:38:35.787" v="105"/>
          <ac:spMkLst>
            <pc:docMk/>
            <pc:sldMk cId="1381418332" sldId="270"/>
            <ac:spMk id="9" creationId="{FE689FE8-6B98-6014-D946-D94B1C51EE6B}"/>
          </ac:spMkLst>
        </pc:spChg>
        <pc:spChg chg="del">
          <ac:chgData name="Гост потребител" userId="S::urn:spo:anon#d3cb0d7f7dc73948811096c8ed74c960fc64269c3a32ebaa5cdaf4baa5cf5f5c::" providerId="AD" clId="Web-{CE7DFF77-0309-C1A8-BCD6-3E710A2DCF2E}" dt="2025-03-15T11:38:38.678" v="106"/>
          <ac:spMkLst>
            <pc:docMk/>
            <pc:sldMk cId="1381418332" sldId="270"/>
            <ac:spMk id="10" creationId="{CE230E8F-09DE-EF22-28D7-ACA619309C77}"/>
          </ac:spMkLst>
        </pc:spChg>
        <pc:spChg chg="del">
          <ac:chgData name="Гост потребител" userId="S::urn:spo:anon#d3cb0d7f7dc73948811096c8ed74c960fc64269c3a32ebaa5cdaf4baa5cf5f5c::" providerId="AD" clId="Web-{CE7DFF77-0309-C1A8-BCD6-3E710A2DCF2E}" dt="2025-03-15T11:38:26.318" v="102"/>
          <ac:spMkLst>
            <pc:docMk/>
            <pc:sldMk cId="1381418332" sldId="270"/>
            <ac:spMk id="11" creationId="{52EEFA43-6598-CE62-8A95-A196EDA4363A}"/>
          </ac:spMkLst>
        </pc:spChg>
        <pc:spChg chg="del">
          <ac:chgData name="Гост потребител" userId="S::urn:spo:anon#d3cb0d7f7dc73948811096c8ed74c960fc64269c3a32ebaa5cdaf4baa5cf5f5c::" providerId="AD" clId="Web-{CE7DFF77-0309-C1A8-BCD6-3E710A2DCF2E}" dt="2025-03-15T11:38:29.005" v="103"/>
          <ac:spMkLst>
            <pc:docMk/>
            <pc:sldMk cId="1381418332" sldId="270"/>
            <ac:spMk id="12" creationId="{5168E3B1-34CD-08F5-6891-020D0DF9B6BE}"/>
          </ac:spMkLst>
        </pc:spChg>
        <pc:spChg chg="del">
          <ac:chgData name="Гост потребител" userId="S::urn:spo:anon#d3cb0d7f7dc73948811096c8ed74c960fc64269c3a32ebaa5cdaf4baa5cf5f5c::" providerId="AD" clId="Web-{CE7DFF77-0309-C1A8-BCD6-3E710A2DCF2E}" dt="2025-03-15T11:38:33.709" v="104"/>
          <ac:spMkLst>
            <pc:docMk/>
            <pc:sldMk cId="1381418332" sldId="270"/>
            <ac:spMk id="13" creationId="{6F9813D6-7FFA-2304-CF96-0DA94DFFB451}"/>
          </ac:spMkLst>
        </pc:spChg>
        <pc:spChg chg="del">
          <ac:chgData name="Гост потребител" userId="S::urn:spo:anon#d3cb0d7f7dc73948811096c8ed74c960fc64269c3a32ebaa5cdaf4baa5cf5f5c::" providerId="AD" clId="Web-{CE7DFF77-0309-C1A8-BCD6-3E710A2DCF2E}" dt="2025-03-15T11:38:00.629" v="94"/>
          <ac:spMkLst>
            <pc:docMk/>
            <pc:sldMk cId="1381418332" sldId="270"/>
            <ac:spMk id="14" creationId="{6D70BB43-6547-2ED6-8240-4AEC443576C4}"/>
          </ac:spMkLst>
        </pc:spChg>
        <pc:spChg chg="add mod">
          <ac:chgData name="Гост потребител" userId="S::urn:spo:anon#d3cb0d7f7dc73948811096c8ed74c960fc64269c3a32ebaa5cdaf4baa5cf5f5c::" providerId="AD" clId="Web-{CE7DFF77-0309-C1A8-BCD6-3E710A2DCF2E}" dt="2025-03-15T12:30:55.763" v="418" actId="1076"/>
          <ac:spMkLst>
            <pc:docMk/>
            <pc:sldMk cId="1381418332" sldId="270"/>
            <ac:spMk id="17" creationId="{D2C0262F-9FFD-81CA-D17B-08BFDC12686F}"/>
          </ac:spMkLst>
        </pc:spChg>
        <pc:spChg chg="add del mod">
          <ac:chgData name="Гост потребител" userId="S::urn:spo:anon#d3cb0d7f7dc73948811096c8ed74c960fc64269c3a32ebaa5cdaf4baa5cf5f5c::" providerId="AD" clId="Web-{CE7DFF77-0309-C1A8-BCD6-3E710A2DCF2E}" dt="2025-03-15T12:03:58.762" v="230"/>
          <ac:spMkLst>
            <pc:docMk/>
            <pc:sldMk cId="1381418332" sldId="270"/>
            <ac:spMk id="18" creationId="{6E1D9DED-5C9F-73B9-8BAB-AF77E202934F}"/>
          </ac:spMkLst>
        </pc:spChg>
        <pc:spChg chg="add mod">
          <ac:chgData name="Гост потребител" userId="S::urn:spo:anon#d3cb0d7f7dc73948811096c8ed74c960fc64269c3a32ebaa5cdaf4baa5cf5f5c::" providerId="AD" clId="Web-{CE7DFF77-0309-C1A8-BCD6-3E710A2DCF2E}" dt="2025-03-15T12:30:44.668" v="417" actId="1076"/>
          <ac:spMkLst>
            <pc:docMk/>
            <pc:sldMk cId="1381418332" sldId="270"/>
            <ac:spMk id="19" creationId="{1517EB9B-325A-6E6B-DE10-BC302415BDE5}"/>
          </ac:spMkLst>
        </pc:spChg>
        <pc:spChg chg="add mod">
          <ac:chgData name="Гост потребител" userId="S::urn:spo:anon#d3cb0d7f7dc73948811096c8ed74c960fc64269c3a32ebaa5cdaf4baa5cf5f5c::" providerId="AD" clId="Web-{CE7DFF77-0309-C1A8-BCD6-3E710A2DCF2E}" dt="2025-03-15T12:30:26.038" v="416" actId="1076"/>
          <ac:spMkLst>
            <pc:docMk/>
            <pc:sldMk cId="1381418332" sldId="270"/>
            <ac:spMk id="20" creationId="{937F70DF-474D-74AC-C479-C5AE101E2CB3}"/>
          </ac:spMkLst>
        </pc:spChg>
        <pc:spChg chg="add mod">
          <ac:chgData name="Гост потребител" userId="S::urn:spo:anon#d3cb0d7f7dc73948811096c8ed74c960fc64269c3a32ebaa5cdaf4baa5cf5f5c::" providerId="AD" clId="Web-{CE7DFF77-0309-C1A8-BCD6-3E710A2DCF2E}" dt="2025-03-15T12:15:01.972" v="287" actId="14100"/>
          <ac:spMkLst>
            <pc:docMk/>
            <pc:sldMk cId="1381418332" sldId="270"/>
            <ac:spMk id="21" creationId="{D9695135-F6E7-FDD1-AC7F-EA3D8FBF7DC2}"/>
          </ac:spMkLst>
        </pc:spChg>
        <pc:spChg chg="add mod">
          <ac:chgData name="Гост потребител" userId="S::urn:spo:anon#d3cb0d7f7dc73948811096c8ed74c960fc64269c3a32ebaa5cdaf4baa5cf5f5c::" providerId="AD" clId="Web-{CE7DFF77-0309-C1A8-BCD6-3E710A2DCF2E}" dt="2025-03-15T12:30:04.756" v="414" actId="1076"/>
          <ac:spMkLst>
            <pc:docMk/>
            <pc:sldMk cId="1381418332" sldId="270"/>
            <ac:spMk id="22" creationId="{52B147D6-2AB7-44B1-2AB9-AC88D9A39300}"/>
          </ac:spMkLst>
        </pc:spChg>
        <pc:spChg chg="add mod">
          <ac:chgData name="Гост потребител" userId="S::urn:spo:anon#d3cb0d7f7dc73948811096c8ed74c960fc64269c3a32ebaa5cdaf4baa5cf5f5c::" providerId="AD" clId="Web-{CE7DFF77-0309-C1A8-BCD6-3E710A2DCF2E}" dt="2025-03-15T12:20:19.452" v="363" actId="14100"/>
          <ac:spMkLst>
            <pc:docMk/>
            <pc:sldMk cId="1381418332" sldId="270"/>
            <ac:spMk id="23" creationId="{7894941D-5C98-D7BF-1CA0-A76C4E80D505}"/>
          </ac:spMkLst>
        </pc:spChg>
        <pc:spChg chg="add mod">
          <ac:chgData name="Гост потребител" userId="S::urn:spo:anon#d3cb0d7f7dc73948811096c8ed74c960fc64269c3a32ebaa5cdaf4baa5cf5f5c::" providerId="AD" clId="Web-{CE7DFF77-0309-C1A8-BCD6-3E710A2DCF2E}" dt="2025-03-15T12:21:13.563" v="366" actId="1076"/>
          <ac:spMkLst>
            <pc:docMk/>
            <pc:sldMk cId="1381418332" sldId="270"/>
            <ac:spMk id="24" creationId="{EF81A12C-5A51-B01E-8ADF-88F45CDD3A9F}"/>
          </ac:spMkLst>
        </pc:spChg>
        <pc:spChg chg="add mod">
          <ac:chgData name="Гост потребител" userId="S::urn:spo:anon#d3cb0d7f7dc73948811096c8ed74c960fc64269c3a32ebaa5cdaf4baa5cf5f5c::" providerId="AD" clId="Web-{CE7DFF77-0309-C1A8-BCD6-3E710A2DCF2E}" dt="2025-03-15T12:22:37.863" v="374" actId="14100"/>
          <ac:spMkLst>
            <pc:docMk/>
            <pc:sldMk cId="1381418332" sldId="270"/>
            <ac:spMk id="25" creationId="{3BC77DA1-A616-90F9-8EAD-FFA5F136DA45}"/>
          </ac:spMkLst>
        </pc:spChg>
        <pc:spChg chg="add del mod">
          <ac:chgData name="Гост потребител" userId="S::urn:spo:anon#d3cb0d7f7dc73948811096c8ed74c960fc64269c3a32ebaa5cdaf4baa5cf5f5c::" providerId="AD" clId="Web-{CE7DFF77-0309-C1A8-BCD6-3E710A2DCF2E}" dt="2025-03-15T12:38:24.843" v="461"/>
          <ac:spMkLst>
            <pc:docMk/>
            <pc:sldMk cId="1381418332" sldId="270"/>
            <ac:spMk id="26" creationId="{25FBA36F-A3AB-4657-801B-728D018D7FFA}"/>
          </ac:spMkLst>
        </pc:spChg>
        <pc:spChg chg="add mod">
          <ac:chgData name="Гост потребител" userId="S::urn:spo:anon#d3cb0d7f7dc73948811096c8ed74c960fc64269c3a32ebaa5cdaf4baa5cf5f5c::" providerId="AD" clId="Web-{CE7DFF77-0309-C1A8-BCD6-3E710A2DCF2E}" dt="2025-03-15T12:29:47.052" v="412" actId="1076"/>
          <ac:spMkLst>
            <pc:docMk/>
            <pc:sldMk cId="1381418332" sldId="270"/>
            <ac:spMk id="27" creationId="{20DE3A4A-2EF3-9FED-4612-07DACA957A6A}"/>
          </ac:spMkLst>
        </pc:spChg>
        <pc:spChg chg="add mod">
          <ac:chgData name="Гост потребител" userId="S::urn:spo:anon#d3cb0d7f7dc73948811096c8ed74c960fc64269c3a32ebaa5cdaf4baa5cf5f5c::" providerId="AD" clId="Web-{CE7DFF77-0309-C1A8-BCD6-3E710A2DCF2E}" dt="2025-03-15T12:32:16.798" v="427" actId="1076"/>
          <ac:spMkLst>
            <pc:docMk/>
            <pc:sldMk cId="1381418332" sldId="270"/>
            <ac:spMk id="28" creationId="{910F5B3F-1079-8857-0648-9D312EEC9715}"/>
          </ac:spMkLst>
        </pc:spChg>
        <pc:spChg chg="add mod">
          <ac:chgData name="Гост потребител" userId="S::urn:spo:anon#d3cb0d7f7dc73948811096c8ed74c960fc64269c3a32ebaa5cdaf4baa5cf5f5c::" providerId="AD" clId="Web-{CE7DFF77-0309-C1A8-BCD6-3E710A2DCF2E}" dt="2025-03-15T12:41:36.849" v="485" actId="14100"/>
          <ac:spMkLst>
            <pc:docMk/>
            <pc:sldMk cId="1381418332" sldId="270"/>
            <ac:spMk id="29" creationId="{67341155-F9E4-AF4C-29FA-BC9CCF86C4A1}"/>
          </ac:spMkLst>
        </pc:spChg>
        <pc:spChg chg="add mod">
          <ac:chgData name="Гост потребител" userId="S::urn:spo:anon#d3cb0d7f7dc73948811096c8ed74c960fc64269c3a32ebaa5cdaf4baa5cf5f5c::" providerId="AD" clId="Web-{CE7DFF77-0309-C1A8-BCD6-3E710A2DCF2E}" dt="2025-03-15T12:27:43.642" v="410" actId="14100"/>
          <ac:spMkLst>
            <pc:docMk/>
            <pc:sldMk cId="1381418332" sldId="270"/>
            <ac:spMk id="30" creationId="{4FCED872-EF27-41B6-110C-0B3D582E8553}"/>
          </ac:spMkLst>
        </pc:spChg>
        <pc:spChg chg="add mod">
          <ac:chgData name="Гост потребител" userId="S::urn:spo:anon#d3cb0d7f7dc73948811096c8ed74c960fc64269c3a32ebaa5cdaf4baa5cf5f5c::" providerId="AD" clId="Web-{CE7DFF77-0309-C1A8-BCD6-3E710A2DCF2E}" dt="2025-03-15T12:31:42.751" v="424" actId="1076"/>
          <ac:spMkLst>
            <pc:docMk/>
            <pc:sldMk cId="1381418332" sldId="270"/>
            <ac:spMk id="31" creationId="{7825320B-F15D-0C9D-5DC2-5CED72EB22E5}"/>
          </ac:spMkLst>
        </pc:spChg>
        <pc:spChg chg="add mod">
          <ac:chgData name="Гост потребител" userId="S::urn:spo:anon#d3cb0d7f7dc73948811096c8ed74c960fc64269c3a32ebaa5cdaf4baa5cf5f5c::" providerId="AD" clId="Web-{CE7DFF77-0309-C1A8-BCD6-3E710A2DCF2E}" dt="2025-03-15T12:33:47.177" v="434" actId="1076"/>
          <ac:spMkLst>
            <pc:docMk/>
            <pc:sldMk cId="1381418332" sldId="270"/>
            <ac:spMk id="32" creationId="{DB20DC3E-621C-E5AD-B4AF-CAEE7E280A24}"/>
          </ac:spMkLst>
        </pc:spChg>
        <pc:spChg chg="add mod">
          <ac:chgData name="Гост потребител" userId="S::urn:spo:anon#d3cb0d7f7dc73948811096c8ed74c960fc64269c3a32ebaa5cdaf4baa5cf5f5c::" providerId="AD" clId="Web-{CE7DFF77-0309-C1A8-BCD6-3E710A2DCF2E}" dt="2025-03-15T12:40:09.018" v="474" actId="14100"/>
          <ac:spMkLst>
            <pc:docMk/>
            <pc:sldMk cId="1381418332" sldId="270"/>
            <ac:spMk id="33" creationId="{890D844D-D891-9A14-3151-10F53783E9FB}"/>
          </ac:spMkLst>
        </pc:spChg>
        <pc:spChg chg="add mod">
          <ac:chgData name="Гост потребител" userId="S::urn:spo:anon#d3cb0d7f7dc73948811096c8ed74c960fc64269c3a32ebaa5cdaf4baa5cf5f5c::" providerId="AD" clId="Web-{CE7DFF77-0309-C1A8-BCD6-3E710A2DCF2E}" dt="2025-03-15T12:39:52.830" v="473" actId="1076"/>
          <ac:spMkLst>
            <pc:docMk/>
            <pc:sldMk cId="1381418332" sldId="270"/>
            <ac:spMk id="34" creationId="{B9FB56AC-CCA7-84C3-97F3-FA00AAD885F9}"/>
          </ac:spMkLst>
        </pc:spChg>
        <pc:spChg chg="add mod">
          <ac:chgData name="Гост потребител" userId="S::urn:spo:anon#d3cb0d7f7dc73948811096c8ed74c960fc64269c3a32ebaa5cdaf4baa5cf5f5c::" providerId="AD" clId="Web-{CE7DFF77-0309-C1A8-BCD6-3E710A2DCF2E}" dt="2025-03-15T12:44:02.245" v="514" actId="1076"/>
          <ac:spMkLst>
            <pc:docMk/>
            <pc:sldMk cId="1381418332" sldId="270"/>
            <ac:spMk id="35" creationId="{E184F41F-3767-6E57-ED6E-942ED5CE195B}"/>
          </ac:spMkLst>
        </pc:spChg>
        <pc:spChg chg="add mod">
          <ac:chgData name="Гост потребител" userId="S::urn:spo:anon#d3cb0d7f7dc73948811096c8ed74c960fc64269c3a32ebaa5cdaf4baa5cf5f5c::" providerId="AD" clId="Web-{CE7DFF77-0309-C1A8-BCD6-3E710A2DCF2E}" dt="2025-03-15T12:43:57.667" v="513" actId="14100"/>
          <ac:spMkLst>
            <pc:docMk/>
            <pc:sldMk cId="1381418332" sldId="270"/>
            <ac:spMk id="36" creationId="{32A8218B-8F9A-0874-40C6-C7DB6BBF7B69}"/>
          </ac:spMkLst>
        </pc:spChg>
        <pc:graphicFrameChg chg="add mod modGraphic">
          <ac:chgData name="Гост потребител" userId="S::urn:spo:anon#d3cb0d7f7dc73948811096c8ed74c960fc64269c3a32ebaa5cdaf4baa5cf5f5c::" providerId="AD" clId="Web-{CE7DFF77-0309-C1A8-BCD6-3E710A2DCF2E}" dt="2025-03-15T12:43:15.165" v="506"/>
          <ac:graphicFrameMkLst>
            <pc:docMk/>
            <pc:sldMk cId="1381418332" sldId="270"/>
            <ac:graphicFrameMk id="16" creationId="{85B3C00D-D239-F1A6-5E6C-C5DD2C379696}"/>
          </ac:graphicFrameMkLst>
        </pc:graphicFrameChg>
        <pc:cxnChg chg="add del">
          <ac:chgData name="Гост потребител" userId="S::urn:spo:anon#d3cb0d7f7dc73948811096c8ed74c960fc64269c3a32ebaa5cdaf4baa5cf5f5c::" providerId="AD" clId="Web-{CE7DFF77-0309-C1A8-BCD6-3E710A2DCF2E}" dt="2025-03-15T12:45:34.862" v="516"/>
          <ac:cxnSpMkLst>
            <pc:docMk/>
            <pc:sldMk cId="1381418332" sldId="270"/>
            <ac:cxnSpMk id="37" creationId="{CA014BC1-08C6-7D33-1971-A36038302CDD}"/>
          </ac:cxnSpMkLst>
        </pc:cxnChg>
        <pc:cxnChg chg="add del mod">
          <ac:chgData name="Гост потребител" userId="S::urn:spo:anon#d3cb0d7f7dc73948811096c8ed74c960fc64269c3a32ebaa5cdaf4baa5cf5f5c::" providerId="AD" clId="Web-{CE7DFF77-0309-C1A8-BCD6-3E710A2DCF2E}" dt="2025-03-15T12:51:59.751" v="542"/>
          <ac:cxnSpMkLst>
            <pc:docMk/>
            <pc:sldMk cId="1381418332" sldId="270"/>
            <ac:cxnSpMk id="38" creationId="{09EB4268-1421-4124-7295-8C05DD8F7846}"/>
          </ac:cxnSpMkLst>
        </pc:cxnChg>
        <pc:cxnChg chg="add del mod">
          <ac:chgData name="Гост потребител" userId="S::urn:spo:anon#d3cb0d7f7dc73948811096c8ed74c960fc64269c3a32ebaa5cdaf4baa5cf5f5c::" providerId="AD" clId="Web-{CE7DFF77-0309-C1A8-BCD6-3E710A2DCF2E}" dt="2025-03-15T12:52:06.798" v="544"/>
          <ac:cxnSpMkLst>
            <pc:docMk/>
            <pc:sldMk cId="1381418332" sldId="270"/>
            <ac:cxnSpMk id="39" creationId="{8FE655DF-A2DB-BF37-C577-C8C2043C3CD7}"/>
          </ac:cxnSpMkLst>
        </pc:cxnChg>
      </pc:sldChg>
    </pc:docChg>
  </pc:docChgLst>
  <pc:docChgLst>
    <pc:chgData name="Гост потребител" userId="S::urn:spo:anon#d3cb0d7f7dc73948811096c8ed74c960fc64269c3a32ebaa5cdaf4baa5cf5f5c::" providerId="AD" clId="Web-{1A61FD58-77BC-CF8C-203E-B7B5C80611BC}"/>
    <pc:docChg chg="addSld modSld">
      <pc:chgData name="Гост потребител" userId="S::urn:spo:anon#d3cb0d7f7dc73948811096c8ed74c960fc64269c3a32ebaa5cdaf4baa5cf5f5c::" providerId="AD" clId="Web-{1A61FD58-77BC-CF8C-203E-B7B5C80611BC}" dt="2025-03-16T12:32:36.420" v="60" actId="1076"/>
      <pc:docMkLst>
        <pc:docMk/>
      </pc:docMkLst>
      <pc:sldChg chg="addSp delSp modSp new">
        <pc:chgData name="Гост потребител" userId="S::urn:spo:anon#d3cb0d7f7dc73948811096c8ed74c960fc64269c3a32ebaa5cdaf4baa5cf5f5c::" providerId="AD" clId="Web-{1A61FD58-77BC-CF8C-203E-B7B5C80611BC}" dt="2025-03-16T12:32:36.420" v="60" actId="1076"/>
        <pc:sldMkLst>
          <pc:docMk/>
          <pc:sldMk cId="1883297493" sldId="271"/>
        </pc:sldMkLst>
        <pc:spChg chg="del">
          <ac:chgData name="Гост потребител" userId="S::urn:spo:anon#d3cb0d7f7dc73948811096c8ed74c960fc64269c3a32ebaa5cdaf4baa5cf5f5c::" providerId="AD" clId="Web-{1A61FD58-77BC-CF8C-203E-B7B5C80611BC}" dt="2025-03-16T12:29:53.173" v="8"/>
          <ac:spMkLst>
            <pc:docMk/>
            <pc:sldMk cId="1883297493" sldId="271"/>
            <ac:spMk id="2" creationId="{BEEF577E-4706-D3E2-FE40-414D1DAE0875}"/>
          </ac:spMkLst>
        </pc:spChg>
        <pc:spChg chg="del">
          <ac:chgData name="Гост потребител" userId="S::urn:spo:anon#d3cb0d7f7dc73948811096c8ed74c960fc64269c3a32ebaa5cdaf4baa5cf5f5c::" providerId="AD" clId="Web-{1A61FD58-77BC-CF8C-203E-B7B5C80611BC}" dt="2025-03-16T12:30:05.878" v="12"/>
          <ac:spMkLst>
            <pc:docMk/>
            <pc:sldMk cId="1883297493" sldId="271"/>
            <ac:spMk id="3" creationId="{AD98DA41-A432-A00B-0663-15884A707D0E}"/>
          </ac:spMkLst>
        </pc:spChg>
        <pc:spChg chg="del">
          <ac:chgData name="Гост потребител" userId="S::urn:spo:anon#d3cb0d7f7dc73948811096c8ed74c960fc64269c3a32ebaa5cdaf4baa5cf5f5c::" providerId="AD" clId="Web-{1A61FD58-77BC-CF8C-203E-B7B5C80611BC}" dt="2025-03-16T12:30:09.034" v="13"/>
          <ac:spMkLst>
            <pc:docMk/>
            <pc:sldMk cId="1883297493" sldId="271"/>
            <ac:spMk id="4" creationId="{77DD4097-3F0C-EBB2-4471-7C86106F7030}"/>
          </ac:spMkLst>
        </pc:spChg>
        <pc:spChg chg="del">
          <ac:chgData name="Гост потребител" userId="S::urn:spo:anon#d3cb0d7f7dc73948811096c8ed74c960fc64269c3a32ebaa5cdaf4baa5cf5f5c::" providerId="AD" clId="Web-{1A61FD58-77BC-CF8C-203E-B7B5C80611BC}" dt="2025-03-16T12:29:55.127" v="9"/>
          <ac:spMkLst>
            <pc:docMk/>
            <pc:sldMk cId="1883297493" sldId="271"/>
            <ac:spMk id="5" creationId="{53B2092E-70E5-1598-D5EC-147DE51B26C5}"/>
          </ac:spMkLst>
        </pc:spChg>
        <pc:spChg chg="del">
          <ac:chgData name="Гост потребител" userId="S::urn:spo:anon#d3cb0d7f7dc73948811096c8ed74c960fc64269c3a32ebaa5cdaf4baa5cf5f5c::" providerId="AD" clId="Web-{1A61FD58-77BC-CF8C-203E-B7B5C80611BC}" dt="2025-03-16T12:29:57.893" v="10"/>
          <ac:spMkLst>
            <pc:docMk/>
            <pc:sldMk cId="1883297493" sldId="271"/>
            <ac:spMk id="6" creationId="{97DA64AA-197D-A5C0-413A-EBC55E64D335}"/>
          </ac:spMkLst>
        </pc:spChg>
        <pc:spChg chg="del">
          <ac:chgData name="Гост потребител" userId="S::urn:spo:anon#d3cb0d7f7dc73948811096c8ed74c960fc64269c3a32ebaa5cdaf4baa5cf5f5c::" providerId="AD" clId="Web-{1A61FD58-77BC-CF8C-203E-B7B5C80611BC}" dt="2025-03-16T12:30:00.596" v="11"/>
          <ac:spMkLst>
            <pc:docMk/>
            <pc:sldMk cId="1883297493" sldId="271"/>
            <ac:spMk id="7" creationId="{9232E787-C579-2EDF-B720-7D3405B556A2}"/>
          </ac:spMkLst>
        </pc:spChg>
        <pc:spChg chg="del">
          <ac:chgData name="Гост потребител" userId="S::urn:spo:anon#d3cb0d7f7dc73948811096c8ed74c960fc64269c3a32ebaa5cdaf4baa5cf5f5c::" providerId="AD" clId="Web-{1A61FD58-77BC-CF8C-203E-B7B5C80611BC}" dt="2025-03-16T12:29:37.297" v="2"/>
          <ac:spMkLst>
            <pc:docMk/>
            <pc:sldMk cId="1883297493" sldId="271"/>
            <ac:spMk id="8" creationId="{C914A1B6-604A-7C82-D7B1-28CDCFB24245}"/>
          </ac:spMkLst>
        </pc:spChg>
        <pc:spChg chg="del">
          <ac:chgData name="Гост потребител" userId="S::urn:spo:anon#d3cb0d7f7dc73948811096c8ed74c960fc64269c3a32ebaa5cdaf4baa5cf5f5c::" providerId="AD" clId="Web-{1A61FD58-77BC-CF8C-203E-B7B5C80611BC}" dt="2025-03-16T12:29:50.533" v="7"/>
          <ac:spMkLst>
            <pc:docMk/>
            <pc:sldMk cId="1883297493" sldId="271"/>
            <ac:spMk id="9" creationId="{933A702C-D133-8CB6-0881-9D73B4B686D8}"/>
          </ac:spMkLst>
        </pc:spChg>
        <pc:spChg chg="del">
          <ac:chgData name="Гост потребител" userId="S::urn:spo:anon#d3cb0d7f7dc73948811096c8ed74c960fc64269c3a32ebaa5cdaf4baa5cf5f5c::" providerId="AD" clId="Web-{1A61FD58-77BC-CF8C-203E-B7B5C80611BC}" dt="2025-03-16T12:29:48.454" v="6"/>
          <ac:spMkLst>
            <pc:docMk/>
            <pc:sldMk cId="1883297493" sldId="271"/>
            <ac:spMk id="10" creationId="{574F7475-91D8-D2A4-1622-55DDB9014C3C}"/>
          </ac:spMkLst>
        </pc:spChg>
        <pc:spChg chg="del">
          <ac:chgData name="Гост потребител" userId="S::urn:spo:anon#d3cb0d7f7dc73948811096c8ed74c960fc64269c3a32ebaa5cdaf4baa5cf5f5c::" providerId="AD" clId="Web-{1A61FD58-77BC-CF8C-203E-B7B5C80611BC}" dt="2025-03-16T12:29:39.641" v="3"/>
          <ac:spMkLst>
            <pc:docMk/>
            <pc:sldMk cId="1883297493" sldId="271"/>
            <ac:spMk id="11" creationId="{F55BF7D2-A25A-A340-0AC7-7A4DAD51A120}"/>
          </ac:spMkLst>
        </pc:spChg>
        <pc:spChg chg="del">
          <ac:chgData name="Гост потребител" userId="S::urn:spo:anon#d3cb0d7f7dc73948811096c8ed74c960fc64269c3a32ebaa5cdaf4baa5cf5f5c::" providerId="AD" clId="Web-{1A61FD58-77BC-CF8C-203E-B7B5C80611BC}" dt="2025-03-16T12:29:41.626" v="4"/>
          <ac:spMkLst>
            <pc:docMk/>
            <pc:sldMk cId="1883297493" sldId="271"/>
            <ac:spMk id="12" creationId="{58D0D963-7ADD-15B5-51D3-4AA731B75026}"/>
          </ac:spMkLst>
        </pc:spChg>
        <pc:spChg chg="del">
          <ac:chgData name="Гост потребител" userId="S::urn:spo:anon#d3cb0d7f7dc73948811096c8ed74c960fc64269c3a32ebaa5cdaf4baa5cf5f5c::" providerId="AD" clId="Web-{1A61FD58-77BC-CF8C-203E-B7B5C80611BC}" dt="2025-03-16T12:29:43.860" v="5"/>
          <ac:spMkLst>
            <pc:docMk/>
            <pc:sldMk cId="1883297493" sldId="271"/>
            <ac:spMk id="13" creationId="{9F36311F-BDB0-3EE1-764A-86DD46931798}"/>
          </ac:spMkLst>
        </pc:spChg>
        <pc:spChg chg="del">
          <ac:chgData name="Гост потребител" userId="S::urn:spo:anon#d3cb0d7f7dc73948811096c8ed74c960fc64269c3a32ebaa5cdaf4baa5cf5f5c::" providerId="AD" clId="Web-{1A61FD58-77BC-CF8C-203E-B7B5C80611BC}" dt="2025-03-16T12:29:33.938" v="1"/>
          <ac:spMkLst>
            <pc:docMk/>
            <pc:sldMk cId="1883297493" sldId="271"/>
            <ac:spMk id="14" creationId="{93A612A5-51F0-40A0-4BD5-751F25BE4749}"/>
          </ac:spMkLst>
        </pc:spChg>
        <pc:spChg chg="add mod">
          <ac:chgData name="Гост потребител" userId="S::urn:spo:anon#d3cb0d7f7dc73948811096c8ed74c960fc64269c3a32ebaa5cdaf4baa5cf5f5c::" providerId="AD" clId="Web-{1A61FD58-77BC-CF8C-203E-B7B5C80611BC}" dt="2025-03-16T12:32:36.420" v="60" actId="1076"/>
          <ac:spMkLst>
            <pc:docMk/>
            <pc:sldMk cId="1883297493" sldId="271"/>
            <ac:spMk id="18" creationId="{4571F6E5-E04F-ADB4-44B5-250BE0E41A2A}"/>
          </ac:spMkLst>
        </pc:spChg>
        <pc:picChg chg="add mod">
          <ac:chgData name="Гост потребител" userId="S::urn:spo:anon#d3cb0d7f7dc73948811096c8ed74c960fc64269c3a32ebaa5cdaf4baa5cf5f5c::" providerId="AD" clId="Web-{1A61FD58-77BC-CF8C-203E-B7B5C80611BC}" dt="2025-03-16T12:30:53.162" v="17" actId="1076"/>
          <ac:picMkLst>
            <pc:docMk/>
            <pc:sldMk cId="1883297493" sldId="271"/>
            <ac:picMk id="16" creationId="{D276A3E3-5AA1-2AD1-2021-65686FF70F5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94f82a0bd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94f82a0bd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5207a17831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5207a1783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5207a17831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5207a17831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a:extLst>
            <a:ext uri="{FF2B5EF4-FFF2-40B4-BE49-F238E27FC236}">
              <a16:creationId xmlns:a16="http://schemas.microsoft.com/office/drawing/2014/main" id="{8C3F95FF-CA57-5C99-5D2D-F3EE7B0F702C}"/>
            </a:ext>
          </a:extLst>
        </p:cNvPr>
        <p:cNvGrpSpPr/>
        <p:nvPr/>
      </p:nvGrpSpPr>
      <p:grpSpPr>
        <a:xfrm>
          <a:off x="0" y="0"/>
          <a:ext cx="0" cy="0"/>
          <a:chOff x="0" y="0"/>
          <a:chExt cx="0" cy="0"/>
        </a:xfrm>
      </p:grpSpPr>
      <p:sp>
        <p:nvSpPr>
          <p:cNvPr id="439" name="Google Shape;439;g15207a17831_0_309:notes">
            <a:extLst>
              <a:ext uri="{FF2B5EF4-FFF2-40B4-BE49-F238E27FC236}">
                <a16:creationId xmlns:a16="http://schemas.microsoft.com/office/drawing/2014/main" id="{9C98BE96-8B7A-5F4A-719A-811E501926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5207a17831_0_309:notes">
            <a:extLst>
              <a:ext uri="{FF2B5EF4-FFF2-40B4-BE49-F238E27FC236}">
                <a16:creationId xmlns:a16="http://schemas.microsoft.com/office/drawing/2014/main" id="{CCF16DC1-2536-178B-ECC0-6DD557D016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3141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a:extLst>
            <a:ext uri="{FF2B5EF4-FFF2-40B4-BE49-F238E27FC236}">
              <a16:creationId xmlns:a16="http://schemas.microsoft.com/office/drawing/2014/main" id="{B4A25F8D-0CD7-68C7-AB31-398A7ADA71BA}"/>
            </a:ext>
          </a:extLst>
        </p:cNvPr>
        <p:cNvGrpSpPr/>
        <p:nvPr/>
      </p:nvGrpSpPr>
      <p:grpSpPr>
        <a:xfrm>
          <a:off x="0" y="0"/>
          <a:ext cx="0" cy="0"/>
          <a:chOff x="0" y="0"/>
          <a:chExt cx="0" cy="0"/>
        </a:xfrm>
      </p:grpSpPr>
      <p:sp>
        <p:nvSpPr>
          <p:cNvPr id="439" name="Google Shape;439;g15207a17831_0_309:notes">
            <a:extLst>
              <a:ext uri="{FF2B5EF4-FFF2-40B4-BE49-F238E27FC236}">
                <a16:creationId xmlns:a16="http://schemas.microsoft.com/office/drawing/2014/main" id="{142E4E11-393F-8865-24C1-2E2D28437C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5207a17831_0_309:notes">
            <a:extLst>
              <a:ext uri="{FF2B5EF4-FFF2-40B4-BE49-F238E27FC236}">
                <a16:creationId xmlns:a16="http://schemas.microsoft.com/office/drawing/2014/main" id="{B88A287E-FAF3-FE5C-5A0C-E48D9AE121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1859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a:extLst>
            <a:ext uri="{FF2B5EF4-FFF2-40B4-BE49-F238E27FC236}">
              <a16:creationId xmlns:a16="http://schemas.microsoft.com/office/drawing/2014/main" id="{29AB4EB0-F77F-025E-C5EE-97FE4A0FCF12}"/>
            </a:ext>
          </a:extLst>
        </p:cNvPr>
        <p:cNvGrpSpPr/>
        <p:nvPr/>
      </p:nvGrpSpPr>
      <p:grpSpPr>
        <a:xfrm>
          <a:off x="0" y="0"/>
          <a:ext cx="0" cy="0"/>
          <a:chOff x="0" y="0"/>
          <a:chExt cx="0" cy="0"/>
        </a:xfrm>
      </p:grpSpPr>
      <p:sp>
        <p:nvSpPr>
          <p:cNvPr id="439" name="Google Shape;439;g15207a17831_0_309:notes">
            <a:extLst>
              <a:ext uri="{FF2B5EF4-FFF2-40B4-BE49-F238E27FC236}">
                <a16:creationId xmlns:a16="http://schemas.microsoft.com/office/drawing/2014/main" id="{CF446C2C-40C1-63AE-996C-AD5CEB7B87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5207a17831_0_309:notes">
            <a:extLst>
              <a:ext uri="{FF2B5EF4-FFF2-40B4-BE49-F238E27FC236}">
                <a16:creationId xmlns:a16="http://schemas.microsoft.com/office/drawing/2014/main" id="{DB2ECBCB-16AC-89FE-13A8-59B8ECF6E8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42989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0" name="Google Shape;10;p2"/>
          <p:cNvSpPr txBox="1">
            <a:spLocks noGrp="1"/>
          </p:cNvSpPr>
          <p:nvPr>
            <p:ph type="ctrTitle"/>
          </p:nvPr>
        </p:nvSpPr>
        <p:spPr>
          <a:xfrm>
            <a:off x="2558550" y="1096050"/>
            <a:ext cx="4026900" cy="2377800"/>
          </a:xfrm>
          <a:prstGeom prst="rect">
            <a:avLst/>
          </a:prstGeom>
          <a:noFill/>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7000">
                <a:latin typeface="Aldrich"/>
                <a:ea typeface="Aldrich"/>
                <a:cs typeface="Aldrich"/>
                <a:sym typeface="Aldrich"/>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558550" y="3545000"/>
            <a:ext cx="4026900" cy="4353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solidFill>
                  <a:schemeClr val="lt1"/>
                </a:solidFill>
                <a:latin typeface="Advent Pro"/>
                <a:ea typeface="Advent Pro"/>
                <a:cs typeface="Advent Pro"/>
                <a:sym typeface="Advent Pr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4" name="Google Shape;14;p3"/>
          <p:cNvSpPr txBox="1">
            <a:spLocks noGrp="1"/>
          </p:cNvSpPr>
          <p:nvPr>
            <p:ph type="title"/>
          </p:nvPr>
        </p:nvSpPr>
        <p:spPr>
          <a:xfrm>
            <a:off x="713225" y="2259100"/>
            <a:ext cx="4156500" cy="1512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000"/>
              <a:buNone/>
              <a:defRPr sz="5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5" name="Google Shape;15;p3"/>
          <p:cNvSpPr txBox="1">
            <a:spLocks noGrp="1"/>
          </p:cNvSpPr>
          <p:nvPr>
            <p:ph type="title" idx="2" hasCustomPrompt="1"/>
          </p:nvPr>
        </p:nvSpPr>
        <p:spPr>
          <a:xfrm>
            <a:off x="3056975" y="539500"/>
            <a:ext cx="1812600" cy="1719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5000"/>
              <a:buNone/>
              <a:defRPr sz="10000">
                <a:solidFill>
                  <a:schemeClr val="dk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6" name="Google Shape;16;p3"/>
          <p:cNvSpPr txBox="1">
            <a:spLocks noGrp="1"/>
          </p:cNvSpPr>
          <p:nvPr>
            <p:ph type="subTitle" idx="1"/>
          </p:nvPr>
        </p:nvSpPr>
        <p:spPr>
          <a:xfrm>
            <a:off x="713225" y="3970425"/>
            <a:ext cx="4156500" cy="399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1600"/>
            </a:lvl1pPr>
            <a:lvl2pPr lvl="1" algn="r" rtl="0">
              <a:lnSpc>
                <a:spcPct val="100000"/>
              </a:lnSpc>
              <a:spcBef>
                <a:spcPts val="0"/>
              </a:spcBef>
              <a:spcAft>
                <a:spcPts val="0"/>
              </a:spcAft>
              <a:buNone/>
              <a:defRPr sz="1600"/>
            </a:lvl2pPr>
            <a:lvl3pPr lvl="2" algn="r" rtl="0">
              <a:lnSpc>
                <a:spcPct val="100000"/>
              </a:lnSpc>
              <a:spcBef>
                <a:spcPts val="0"/>
              </a:spcBef>
              <a:spcAft>
                <a:spcPts val="0"/>
              </a:spcAft>
              <a:buNone/>
              <a:defRPr sz="1600"/>
            </a:lvl3pPr>
            <a:lvl4pPr lvl="3" algn="r" rtl="0">
              <a:lnSpc>
                <a:spcPct val="100000"/>
              </a:lnSpc>
              <a:spcBef>
                <a:spcPts val="0"/>
              </a:spcBef>
              <a:spcAft>
                <a:spcPts val="0"/>
              </a:spcAft>
              <a:buNone/>
              <a:defRPr sz="1600"/>
            </a:lvl4pPr>
            <a:lvl5pPr lvl="4" algn="r" rtl="0">
              <a:lnSpc>
                <a:spcPct val="100000"/>
              </a:lnSpc>
              <a:spcBef>
                <a:spcPts val="0"/>
              </a:spcBef>
              <a:spcAft>
                <a:spcPts val="0"/>
              </a:spcAft>
              <a:buNone/>
              <a:defRPr sz="1600"/>
            </a:lvl5pPr>
            <a:lvl6pPr lvl="5" algn="r" rtl="0">
              <a:lnSpc>
                <a:spcPct val="100000"/>
              </a:lnSpc>
              <a:spcBef>
                <a:spcPts val="0"/>
              </a:spcBef>
              <a:spcAft>
                <a:spcPts val="0"/>
              </a:spcAft>
              <a:buNone/>
              <a:defRPr sz="1600"/>
            </a:lvl6pPr>
            <a:lvl7pPr lvl="6" algn="r" rtl="0">
              <a:lnSpc>
                <a:spcPct val="100000"/>
              </a:lnSpc>
              <a:spcBef>
                <a:spcPts val="0"/>
              </a:spcBef>
              <a:spcAft>
                <a:spcPts val="0"/>
              </a:spcAft>
              <a:buNone/>
              <a:defRPr sz="1600"/>
            </a:lvl7pPr>
            <a:lvl8pPr lvl="7" algn="r" rtl="0">
              <a:lnSpc>
                <a:spcPct val="100000"/>
              </a:lnSpc>
              <a:spcBef>
                <a:spcPts val="0"/>
              </a:spcBef>
              <a:spcAft>
                <a:spcPts val="0"/>
              </a:spcAft>
              <a:buNone/>
              <a:defRPr sz="1600"/>
            </a:lvl8pPr>
            <a:lvl9pPr lvl="8" algn="r" rtl="0">
              <a:lnSpc>
                <a:spcPct val="100000"/>
              </a:lnSpc>
              <a:spcBef>
                <a:spcPts val="0"/>
              </a:spcBef>
              <a:spcAft>
                <a:spcPts val="0"/>
              </a:spcAft>
              <a:buNone/>
              <a:defRPr sz="1600"/>
            </a:lvl9pPr>
          </a:lstStyle>
          <a:p>
            <a:endParaRPr/>
          </a:p>
        </p:txBody>
      </p:sp>
      <p:pic>
        <p:nvPicPr>
          <p:cNvPr id="17" name="Google Shape;17;p3"/>
          <p:cNvPicPr preferRelativeResize="0"/>
          <p:nvPr/>
        </p:nvPicPr>
        <p:blipFill>
          <a:blip r:embed="rId3">
            <a:alphaModFix/>
          </a:blip>
          <a:stretch>
            <a:fillRect/>
          </a:stretch>
        </p:blipFill>
        <p:spPr>
          <a:xfrm rot="-5400000">
            <a:off x="-2363475" y="1273964"/>
            <a:ext cx="4400440" cy="2595572"/>
          </a:xfrm>
          <a:prstGeom prst="rect">
            <a:avLst/>
          </a:prstGeom>
          <a:noFill/>
          <a:ln>
            <a:noFill/>
          </a:ln>
        </p:spPr>
      </p:pic>
      <p:grpSp>
        <p:nvGrpSpPr>
          <p:cNvPr id="18" name="Google Shape;18;p3"/>
          <p:cNvGrpSpPr/>
          <p:nvPr/>
        </p:nvGrpSpPr>
        <p:grpSpPr>
          <a:xfrm>
            <a:off x="938675" y="215450"/>
            <a:ext cx="1660050" cy="554100"/>
            <a:chOff x="938675" y="215450"/>
            <a:chExt cx="1660050" cy="554100"/>
          </a:xfrm>
        </p:grpSpPr>
        <p:sp>
          <p:nvSpPr>
            <p:cNvPr id="19" name="Google Shape;19;p3"/>
            <p:cNvSpPr/>
            <p:nvPr/>
          </p:nvSpPr>
          <p:spPr>
            <a:xfrm>
              <a:off x="938675" y="215450"/>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1458650" y="215450"/>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1997825" y="215450"/>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8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_26_1">
    <p:spTree>
      <p:nvGrpSpPr>
        <p:cNvPr id="1" name="Shape 88"/>
        <p:cNvGrpSpPr/>
        <p:nvPr/>
      </p:nvGrpSpPr>
      <p:grpSpPr>
        <a:xfrm>
          <a:off x="0" y="0"/>
          <a:ext cx="0" cy="0"/>
          <a:chOff x="0" y="0"/>
          <a:chExt cx="0" cy="0"/>
        </a:xfrm>
      </p:grpSpPr>
      <p:sp>
        <p:nvSpPr>
          <p:cNvPr id="89" name="Google Shape;89;p13"/>
          <p:cNvSpPr txBox="1">
            <a:spLocks noGrp="1"/>
          </p:cNvSpPr>
          <p:nvPr>
            <p:ph type="title" hasCustomPrompt="1"/>
          </p:nvPr>
        </p:nvSpPr>
        <p:spPr>
          <a:xfrm flipH="1">
            <a:off x="775488" y="1636400"/>
            <a:ext cx="859800" cy="451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35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0" name="Google Shape;90;p13"/>
          <p:cNvSpPr txBox="1">
            <a:spLocks noGrp="1"/>
          </p:cNvSpPr>
          <p:nvPr>
            <p:ph type="subTitle" idx="1"/>
          </p:nvPr>
        </p:nvSpPr>
        <p:spPr>
          <a:xfrm flipH="1">
            <a:off x="1880111" y="1716275"/>
            <a:ext cx="25827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latin typeface="Aldrich"/>
                <a:ea typeface="Aldrich"/>
                <a:cs typeface="Aldrich"/>
                <a:sym typeface="Aldrich"/>
              </a:defRPr>
            </a:lvl1pPr>
            <a:lvl2pPr lvl="1" rtl="0">
              <a:lnSpc>
                <a:spcPct val="100000"/>
              </a:lnSpc>
              <a:spcBef>
                <a:spcPts val="0"/>
              </a:spcBef>
              <a:spcAft>
                <a:spcPts val="0"/>
              </a:spcAft>
              <a:buNone/>
              <a:defRPr>
                <a:latin typeface="Aldrich"/>
                <a:ea typeface="Aldrich"/>
                <a:cs typeface="Aldrich"/>
                <a:sym typeface="Aldrich"/>
              </a:defRPr>
            </a:lvl2pPr>
            <a:lvl3pPr lvl="2" rtl="0">
              <a:lnSpc>
                <a:spcPct val="100000"/>
              </a:lnSpc>
              <a:spcBef>
                <a:spcPts val="0"/>
              </a:spcBef>
              <a:spcAft>
                <a:spcPts val="0"/>
              </a:spcAft>
              <a:buNone/>
              <a:defRPr>
                <a:latin typeface="Aldrich"/>
                <a:ea typeface="Aldrich"/>
                <a:cs typeface="Aldrich"/>
                <a:sym typeface="Aldrich"/>
              </a:defRPr>
            </a:lvl3pPr>
            <a:lvl4pPr lvl="3" rtl="0">
              <a:lnSpc>
                <a:spcPct val="100000"/>
              </a:lnSpc>
              <a:spcBef>
                <a:spcPts val="0"/>
              </a:spcBef>
              <a:spcAft>
                <a:spcPts val="0"/>
              </a:spcAft>
              <a:buNone/>
              <a:defRPr>
                <a:latin typeface="Aldrich"/>
                <a:ea typeface="Aldrich"/>
                <a:cs typeface="Aldrich"/>
                <a:sym typeface="Aldrich"/>
              </a:defRPr>
            </a:lvl4pPr>
            <a:lvl5pPr lvl="4" rtl="0">
              <a:lnSpc>
                <a:spcPct val="100000"/>
              </a:lnSpc>
              <a:spcBef>
                <a:spcPts val="0"/>
              </a:spcBef>
              <a:spcAft>
                <a:spcPts val="0"/>
              </a:spcAft>
              <a:buNone/>
              <a:defRPr>
                <a:latin typeface="Aldrich"/>
                <a:ea typeface="Aldrich"/>
                <a:cs typeface="Aldrich"/>
                <a:sym typeface="Aldrich"/>
              </a:defRPr>
            </a:lvl5pPr>
            <a:lvl6pPr lvl="5" rtl="0">
              <a:lnSpc>
                <a:spcPct val="100000"/>
              </a:lnSpc>
              <a:spcBef>
                <a:spcPts val="0"/>
              </a:spcBef>
              <a:spcAft>
                <a:spcPts val="0"/>
              </a:spcAft>
              <a:buNone/>
              <a:defRPr>
                <a:latin typeface="Aldrich"/>
                <a:ea typeface="Aldrich"/>
                <a:cs typeface="Aldrich"/>
                <a:sym typeface="Aldrich"/>
              </a:defRPr>
            </a:lvl6pPr>
            <a:lvl7pPr lvl="6" rtl="0">
              <a:lnSpc>
                <a:spcPct val="100000"/>
              </a:lnSpc>
              <a:spcBef>
                <a:spcPts val="0"/>
              </a:spcBef>
              <a:spcAft>
                <a:spcPts val="0"/>
              </a:spcAft>
              <a:buNone/>
              <a:defRPr>
                <a:latin typeface="Aldrich"/>
                <a:ea typeface="Aldrich"/>
                <a:cs typeface="Aldrich"/>
                <a:sym typeface="Aldrich"/>
              </a:defRPr>
            </a:lvl7pPr>
            <a:lvl8pPr lvl="7" rtl="0">
              <a:lnSpc>
                <a:spcPct val="100000"/>
              </a:lnSpc>
              <a:spcBef>
                <a:spcPts val="0"/>
              </a:spcBef>
              <a:spcAft>
                <a:spcPts val="0"/>
              </a:spcAft>
              <a:buNone/>
              <a:defRPr>
                <a:latin typeface="Aldrich"/>
                <a:ea typeface="Aldrich"/>
                <a:cs typeface="Aldrich"/>
                <a:sym typeface="Aldrich"/>
              </a:defRPr>
            </a:lvl8pPr>
            <a:lvl9pPr lvl="8" rtl="0">
              <a:lnSpc>
                <a:spcPct val="100000"/>
              </a:lnSpc>
              <a:spcBef>
                <a:spcPts val="0"/>
              </a:spcBef>
              <a:spcAft>
                <a:spcPts val="0"/>
              </a:spcAft>
              <a:buNone/>
              <a:defRPr>
                <a:latin typeface="Aldrich"/>
                <a:ea typeface="Aldrich"/>
                <a:cs typeface="Aldrich"/>
                <a:sym typeface="Aldrich"/>
              </a:defRPr>
            </a:lvl9pPr>
          </a:lstStyle>
          <a:p>
            <a:endParaRPr/>
          </a:p>
        </p:txBody>
      </p:sp>
      <p:sp>
        <p:nvSpPr>
          <p:cNvPr id="91" name="Google Shape;91;p13"/>
          <p:cNvSpPr txBox="1">
            <a:spLocks noGrp="1"/>
          </p:cNvSpPr>
          <p:nvPr>
            <p:ph type="subTitle" idx="2"/>
          </p:nvPr>
        </p:nvSpPr>
        <p:spPr>
          <a:xfrm flipH="1">
            <a:off x="1880113" y="2039873"/>
            <a:ext cx="25827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2" name="Google Shape;92;p13"/>
          <p:cNvSpPr txBox="1">
            <a:spLocks noGrp="1"/>
          </p:cNvSpPr>
          <p:nvPr>
            <p:ph type="title" idx="3" hasCustomPrompt="1"/>
          </p:nvPr>
        </p:nvSpPr>
        <p:spPr>
          <a:xfrm flipH="1">
            <a:off x="775488" y="3163275"/>
            <a:ext cx="859800" cy="451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35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3" name="Google Shape;93;p13"/>
          <p:cNvSpPr txBox="1">
            <a:spLocks noGrp="1"/>
          </p:cNvSpPr>
          <p:nvPr>
            <p:ph type="subTitle" idx="4"/>
          </p:nvPr>
        </p:nvSpPr>
        <p:spPr>
          <a:xfrm flipH="1">
            <a:off x="1880111" y="3243078"/>
            <a:ext cx="25827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latin typeface="Aldrich"/>
                <a:ea typeface="Aldrich"/>
                <a:cs typeface="Aldrich"/>
                <a:sym typeface="Aldrich"/>
              </a:defRPr>
            </a:lvl1pPr>
            <a:lvl2pPr lvl="1" rtl="0">
              <a:lnSpc>
                <a:spcPct val="100000"/>
              </a:lnSpc>
              <a:spcBef>
                <a:spcPts val="0"/>
              </a:spcBef>
              <a:spcAft>
                <a:spcPts val="0"/>
              </a:spcAft>
              <a:buNone/>
              <a:defRPr>
                <a:latin typeface="Aldrich"/>
                <a:ea typeface="Aldrich"/>
                <a:cs typeface="Aldrich"/>
                <a:sym typeface="Aldrich"/>
              </a:defRPr>
            </a:lvl2pPr>
            <a:lvl3pPr lvl="2" rtl="0">
              <a:lnSpc>
                <a:spcPct val="100000"/>
              </a:lnSpc>
              <a:spcBef>
                <a:spcPts val="0"/>
              </a:spcBef>
              <a:spcAft>
                <a:spcPts val="0"/>
              </a:spcAft>
              <a:buNone/>
              <a:defRPr>
                <a:latin typeface="Aldrich"/>
                <a:ea typeface="Aldrich"/>
                <a:cs typeface="Aldrich"/>
                <a:sym typeface="Aldrich"/>
              </a:defRPr>
            </a:lvl3pPr>
            <a:lvl4pPr lvl="3" rtl="0">
              <a:lnSpc>
                <a:spcPct val="100000"/>
              </a:lnSpc>
              <a:spcBef>
                <a:spcPts val="0"/>
              </a:spcBef>
              <a:spcAft>
                <a:spcPts val="0"/>
              </a:spcAft>
              <a:buNone/>
              <a:defRPr>
                <a:latin typeface="Aldrich"/>
                <a:ea typeface="Aldrich"/>
                <a:cs typeface="Aldrich"/>
                <a:sym typeface="Aldrich"/>
              </a:defRPr>
            </a:lvl4pPr>
            <a:lvl5pPr lvl="4" rtl="0">
              <a:lnSpc>
                <a:spcPct val="100000"/>
              </a:lnSpc>
              <a:spcBef>
                <a:spcPts val="0"/>
              </a:spcBef>
              <a:spcAft>
                <a:spcPts val="0"/>
              </a:spcAft>
              <a:buNone/>
              <a:defRPr>
                <a:latin typeface="Aldrich"/>
                <a:ea typeface="Aldrich"/>
                <a:cs typeface="Aldrich"/>
                <a:sym typeface="Aldrich"/>
              </a:defRPr>
            </a:lvl5pPr>
            <a:lvl6pPr lvl="5" rtl="0">
              <a:lnSpc>
                <a:spcPct val="100000"/>
              </a:lnSpc>
              <a:spcBef>
                <a:spcPts val="0"/>
              </a:spcBef>
              <a:spcAft>
                <a:spcPts val="0"/>
              </a:spcAft>
              <a:buNone/>
              <a:defRPr>
                <a:latin typeface="Aldrich"/>
                <a:ea typeface="Aldrich"/>
                <a:cs typeface="Aldrich"/>
                <a:sym typeface="Aldrich"/>
              </a:defRPr>
            </a:lvl6pPr>
            <a:lvl7pPr lvl="6" rtl="0">
              <a:lnSpc>
                <a:spcPct val="100000"/>
              </a:lnSpc>
              <a:spcBef>
                <a:spcPts val="0"/>
              </a:spcBef>
              <a:spcAft>
                <a:spcPts val="0"/>
              </a:spcAft>
              <a:buNone/>
              <a:defRPr>
                <a:latin typeface="Aldrich"/>
                <a:ea typeface="Aldrich"/>
                <a:cs typeface="Aldrich"/>
                <a:sym typeface="Aldrich"/>
              </a:defRPr>
            </a:lvl7pPr>
            <a:lvl8pPr lvl="7" rtl="0">
              <a:lnSpc>
                <a:spcPct val="100000"/>
              </a:lnSpc>
              <a:spcBef>
                <a:spcPts val="0"/>
              </a:spcBef>
              <a:spcAft>
                <a:spcPts val="0"/>
              </a:spcAft>
              <a:buNone/>
              <a:defRPr>
                <a:latin typeface="Aldrich"/>
                <a:ea typeface="Aldrich"/>
                <a:cs typeface="Aldrich"/>
                <a:sym typeface="Aldrich"/>
              </a:defRPr>
            </a:lvl8pPr>
            <a:lvl9pPr lvl="8" rtl="0">
              <a:lnSpc>
                <a:spcPct val="100000"/>
              </a:lnSpc>
              <a:spcBef>
                <a:spcPts val="0"/>
              </a:spcBef>
              <a:spcAft>
                <a:spcPts val="0"/>
              </a:spcAft>
              <a:buNone/>
              <a:defRPr>
                <a:latin typeface="Aldrich"/>
                <a:ea typeface="Aldrich"/>
                <a:cs typeface="Aldrich"/>
                <a:sym typeface="Aldrich"/>
              </a:defRPr>
            </a:lvl9pPr>
          </a:lstStyle>
          <a:p>
            <a:endParaRPr/>
          </a:p>
        </p:txBody>
      </p:sp>
      <p:sp>
        <p:nvSpPr>
          <p:cNvPr id="94" name="Google Shape;94;p13"/>
          <p:cNvSpPr txBox="1">
            <a:spLocks noGrp="1"/>
          </p:cNvSpPr>
          <p:nvPr>
            <p:ph type="subTitle" idx="5"/>
          </p:nvPr>
        </p:nvSpPr>
        <p:spPr>
          <a:xfrm flipH="1">
            <a:off x="1880113" y="3549028"/>
            <a:ext cx="25827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5" name="Google Shape;95;p13"/>
          <p:cNvSpPr txBox="1">
            <a:spLocks noGrp="1"/>
          </p:cNvSpPr>
          <p:nvPr>
            <p:ph type="title" idx="6" hasCustomPrompt="1"/>
          </p:nvPr>
        </p:nvSpPr>
        <p:spPr>
          <a:xfrm>
            <a:off x="4710913" y="1636400"/>
            <a:ext cx="859800" cy="451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35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6" name="Google Shape;96;p13"/>
          <p:cNvSpPr txBox="1">
            <a:spLocks noGrp="1"/>
          </p:cNvSpPr>
          <p:nvPr>
            <p:ph type="subTitle" idx="7"/>
          </p:nvPr>
        </p:nvSpPr>
        <p:spPr>
          <a:xfrm>
            <a:off x="5719788" y="1716275"/>
            <a:ext cx="25827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latin typeface="Aldrich"/>
                <a:ea typeface="Aldrich"/>
                <a:cs typeface="Aldrich"/>
                <a:sym typeface="Aldrich"/>
              </a:defRPr>
            </a:lvl1pPr>
            <a:lvl2pPr lvl="1" rtl="0">
              <a:lnSpc>
                <a:spcPct val="100000"/>
              </a:lnSpc>
              <a:spcBef>
                <a:spcPts val="0"/>
              </a:spcBef>
              <a:spcAft>
                <a:spcPts val="0"/>
              </a:spcAft>
              <a:buNone/>
              <a:defRPr>
                <a:latin typeface="Aldrich"/>
                <a:ea typeface="Aldrich"/>
                <a:cs typeface="Aldrich"/>
                <a:sym typeface="Aldrich"/>
              </a:defRPr>
            </a:lvl2pPr>
            <a:lvl3pPr lvl="2" rtl="0">
              <a:lnSpc>
                <a:spcPct val="100000"/>
              </a:lnSpc>
              <a:spcBef>
                <a:spcPts val="0"/>
              </a:spcBef>
              <a:spcAft>
                <a:spcPts val="0"/>
              </a:spcAft>
              <a:buNone/>
              <a:defRPr>
                <a:latin typeface="Aldrich"/>
                <a:ea typeface="Aldrich"/>
                <a:cs typeface="Aldrich"/>
                <a:sym typeface="Aldrich"/>
              </a:defRPr>
            </a:lvl3pPr>
            <a:lvl4pPr lvl="3" rtl="0">
              <a:lnSpc>
                <a:spcPct val="100000"/>
              </a:lnSpc>
              <a:spcBef>
                <a:spcPts val="0"/>
              </a:spcBef>
              <a:spcAft>
                <a:spcPts val="0"/>
              </a:spcAft>
              <a:buNone/>
              <a:defRPr>
                <a:latin typeface="Aldrich"/>
                <a:ea typeface="Aldrich"/>
                <a:cs typeface="Aldrich"/>
                <a:sym typeface="Aldrich"/>
              </a:defRPr>
            </a:lvl4pPr>
            <a:lvl5pPr lvl="4" rtl="0">
              <a:lnSpc>
                <a:spcPct val="100000"/>
              </a:lnSpc>
              <a:spcBef>
                <a:spcPts val="0"/>
              </a:spcBef>
              <a:spcAft>
                <a:spcPts val="0"/>
              </a:spcAft>
              <a:buNone/>
              <a:defRPr>
                <a:latin typeface="Aldrich"/>
                <a:ea typeface="Aldrich"/>
                <a:cs typeface="Aldrich"/>
                <a:sym typeface="Aldrich"/>
              </a:defRPr>
            </a:lvl5pPr>
            <a:lvl6pPr lvl="5" rtl="0">
              <a:lnSpc>
                <a:spcPct val="100000"/>
              </a:lnSpc>
              <a:spcBef>
                <a:spcPts val="0"/>
              </a:spcBef>
              <a:spcAft>
                <a:spcPts val="0"/>
              </a:spcAft>
              <a:buNone/>
              <a:defRPr>
                <a:latin typeface="Aldrich"/>
                <a:ea typeface="Aldrich"/>
                <a:cs typeface="Aldrich"/>
                <a:sym typeface="Aldrich"/>
              </a:defRPr>
            </a:lvl6pPr>
            <a:lvl7pPr lvl="6" rtl="0">
              <a:lnSpc>
                <a:spcPct val="100000"/>
              </a:lnSpc>
              <a:spcBef>
                <a:spcPts val="0"/>
              </a:spcBef>
              <a:spcAft>
                <a:spcPts val="0"/>
              </a:spcAft>
              <a:buNone/>
              <a:defRPr>
                <a:latin typeface="Aldrich"/>
                <a:ea typeface="Aldrich"/>
                <a:cs typeface="Aldrich"/>
                <a:sym typeface="Aldrich"/>
              </a:defRPr>
            </a:lvl7pPr>
            <a:lvl8pPr lvl="7" rtl="0">
              <a:lnSpc>
                <a:spcPct val="100000"/>
              </a:lnSpc>
              <a:spcBef>
                <a:spcPts val="0"/>
              </a:spcBef>
              <a:spcAft>
                <a:spcPts val="0"/>
              </a:spcAft>
              <a:buNone/>
              <a:defRPr>
                <a:latin typeface="Aldrich"/>
                <a:ea typeface="Aldrich"/>
                <a:cs typeface="Aldrich"/>
                <a:sym typeface="Aldrich"/>
              </a:defRPr>
            </a:lvl8pPr>
            <a:lvl9pPr lvl="8" rtl="0">
              <a:lnSpc>
                <a:spcPct val="100000"/>
              </a:lnSpc>
              <a:spcBef>
                <a:spcPts val="0"/>
              </a:spcBef>
              <a:spcAft>
                <a:spcPts val="0"/>
              </a:spcAft>
              <a:buNone/>
              <a:defRPr>
                <a:latin typeface="Aldrich"/>
                <a:ea typeface="Aldrich"/>
                <a:cs typeface="Aldrich"/>
                <a:sym typeface="Aldrich"/>
              </a:defRPr>
            </a:lvl9pPr>
          </a:lstStyle>
          <a:p>
            <a:endParaRPr/>
          </a:p>
        </p:txBody>
      </p:sp>
      <p:sp>
        <p:nvSpPr>
          <p:cNvPr id="97" name="Google Shape;97;p13"/>
          <p:cNvSpPr txBox="1">
            <a:spLocks noGrp="1"/>
          </p:cNvSpPr>
          <p:nvPr>
            <p:ph type="subTitle" idx="8"/>
          </p:nvPr>
        </p:nvSpPr>
        <p:spPr>
          <a:xfrm>
            <a:off x="5719788" y="2039883"/>
            <a:ext cx="25827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8" name="Google Shape;98;p13"/>
          <p:cNvSpPr txBox="1">
            <a:spLocks noGrp="1"/>
          </p:cNvSpPr>
          <p:nvPr>
            <p:ph type="title" idx="9" hasCustomPrompt="1"/>
          </p:nvPr>
        </p:nvSpPr>
        <p:spPr>
          <a:xfrm>
            <a:off x="4710913" y="3163275"/>
            <a:ext cx="859800" cy="451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35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9" name="Google Shape;99;p13"/>
          <p:cNvSpPr txBox="1">
            <a:spLocks noGrp="1"/>
          </p:cNvSpPr>
          <p:nvPr>
            <p:ph type="subTitle" idx="13"/>
          </p:nvPr>
        </p:nvSpPr>
        <p:spPr>
          <a:xfrm>
            <a:off x="5719788" y="3243076"/>
            <a:ext cx="25827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latin typeface="Aldrich"/>
                <a:ea typeface="Aldrich"/>
                <a:cs typeface="Aldrich"/>
                <a:sym typeface="Aldrich"/>
              </a:defRPr>
            </a:lvl1pPr>
            <a:lvl2pPr lvl="1" rtl="0">
              <a:lnSpc>
                <a:spcPct val="100000"/>
              </a:lnSpc>
              <a:spcBef>
                <a:spcPts val="0"/>
              </a:spcBef>
              <a:spcAft>
                <a:spcPts val="0"/>
              </a:spcAft>
              <a:buNone/>
              <a:defRPr>
                <a:latin typeface="Aldrich"/>
                <a:ea typeface="Aldrich"/>
                <a:cs typeface="Aldrich"/>
                <a:sym typeface="Aldrich"/>
              </a:defRPr>
            </a:lvl2pPr>
            <a:lvl3pPr lvl="2" rtl="0">
              <a:lnSpc>
                <a:spcPct val="100000"/>
              </a:lnSpc>
              <a:spcBef>
                <a:spcPts val="0"/>
              </a:spcBef>
              <a:spcAft>
                <a:spcPts val="0"/>
              </a:spcAft>
              <a:buNone/>
              <a:defRPr>
                <a:latin typeface="Aldrich"/>
                <a:ea typeface="Aldrich"/>
                <a:cs typeface="Aldrich"/>
                <a:sym typeface="Aldrich"/>
              </a:defRPr>
            </a:lvl3pPr>
            <a:lvl4pPr lvl="3" rtl="0">
              <a:lnSpc>
                <a:spcPct val="100000"/>
              </a:lnSpc>
              <a:spcBef>
                <a:spcPts val="0"/>
              </a:spcBef>
              <a:spcAft>
                <a:spcPts val="0"/>
              </a:spcAft>
              <a:buNone/>
              <a:defRPr>
                <a:latin typeface="Aldrich"/>
                <a:ea typeface="Aldrich"/>
                <a:cs typeface="Aldrich"/>
                <a:sym typeface="Aldrich"/>
              </a:defRPr>
            </a:lvl4pPr>
            <a:lvl5pPr lvl="4" rtl="0">
              <a:lnSpc>
                <a:spcPct val="100000"/>
              </a:lnSpc>
              <a:spcBef>
                <a:spcPts val="0"/>
              </a:spcBef>
              <a:spcAft>
                <a:spcPts val="0"/>
              </a:spcAft>
              <a:buNone/>
              <a:defRPr>
                <a:latin typeface="Aldrich"/>
                <a:ea typeface="Aldrich"/>
                <a:cs typeface="Aldrich"/>
                <a:sym typeface="Aldrich"/>
              </a:defRPr>
            </a:lvl5pPr>
            <a:lvl6pPr lvl="5" rtl="0">
              <a:lnSpc>
                <a:spcPct val="100000"/>
              </a:lnSpc>
              <a:spcBef>
                <a:spcPts val="0"/>
              </a:spcBef>
              <a:spcAft>
                <a:spcPts val="0"/>
              </a:spcAft>
              <a:buNone/>
              <a:defRPr>
                <a:latin typeface="Aldrich"/>
                <a:ea typeface="Aldrich"/>
                <a:cs typeface="Aldrich"/>
                <a:sym typeface="Aldrich"/>
              </a:defRPr>
            </a:lvl6pPr>
            <a:lvl7pPr lvl="6" rtl="0">
              <a:lnSpc>
                <a:spcPct val="100000"/>
              </a:lnSpc>
              <a:spcBef>
                <a:spcPts val="0"/>
              </a:spcBef>
              <a:spcAft>
                <a:spcPts val="0"/>
              </a:spcAft>
              <a:buNone/>
              <a:defRPr>
                <a:latin typeface="Aldrich"/>
                <a:ea typeface="Aldrich"/>
                <a:cs typeface="Aldrich"/>
                <a:sym typeface="Aldrich"/>
              </a:defRPr>
            </a:lvl7pPr>
            <a:lvl8pPr lvl="7" rtl="0">
              <a:lnSpc>
                <a:spcPct val="100000"/>
              </a:lnSpc>
              <a:spcBef>
                <a:spcPts val="0"/>
              </a:spcBef>
              <a:spcAft>
                <a:spcPts val="0"/>
              </a:spcAft>
              <a:buNone/>
              <a:defRPr>
                <a:latin typeface="Aldrich"/>
                <a:ea typeface="Aldrich"/>
                <a:cs typeface="Aldrich"/>
                <a:sym typeface="Aldrich"/>
              </a:defRPr>
            </a:lvl8pPr>
            <a:lvl9pPr lvl="8" rtl="0">
              <a:lnSpc>
                <a:spcPct val="100000"/>
              </a:lnSpc>
              <a:spcBef>
                <a:spcPts val="0"/>
              </a:spcBef>
              <a:spcAft>
                <a:spcPts val="0"/>
              </a:spcAft>
              <a:buNone/>
              <a:defRPr>
                <a:latin typeface="Aldrich"/>
                <a:ea typeface="Aldrich"/>
                <a:cs typeface="Aldrich"/>
                <a:sym typeface="Aldrich"/>
              </a:defRPr>
            </a:lvl9pPr>
          </a:lstStyle>
          <a:p>
            <a:endParaRPr/>
          </a:p>
        </p:txBody>
      </p:sp>
      <p:sp>
        <p:nvSpPr>
          <p:cNvPr id="100" name="Google Shape;100;p13"/>
          <p:cNvSpPr txBox="1">
            <a:spLocks noGrp="1"/>
          </p:cNvSpPr>
          <p:nvPr>
            <p:ph type="subTitle" idx="14"/>
          </p:nvPr>
        </p:nvSpPr>
        <p:spPr>
          <a:xfrm>
            <a:off x="5719788" y="3549025"/>
            <a:ext cx="25827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01" name="Google Shape;101;p13"/>
          <p:cNvSpPr txBox="1">
            <a:spLocks noGrp="1"/>
          </p:cNvSpPr>
          <p:nvPr>
            <p:ph type="title" idx="15"/>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Abhaya Libre"/>
              <a:buNon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pic>
        <p:nvPicPr>
          <p:cNvPr id="102" name="Google Shape;102;p13"/>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103" name="Google Shape;103;p13"/>
          <p:cNvPicPr preferRelativeResize="0"/>
          <p:nvPr/>
        </p:nvPicPr>
        <p:blipFill>
          <a:blip r:embed="rId3">
            <a:alphaModFix/>
          </a:blip>
          <a:stretch>
            <a:fillRect/>
          </a:stretch>
        </p:blipFill>
        <p:spPr>
          <a:xfrm>
            <a:off x="-718178" y="-894625"/>
            <a:ext cx="2675651" cy="2713550"/>
          </a:xfrm>
          <a:prstGeom prst="rect">
            <a:avLst/>
          </a:prstGeom>
          <a:noFill/>
          <a:ln>
            <a:noFill/>
          </a:ln>
        </p:spPr>
      </p:pic>
      <p:pic>
        <p:nvPicPr>
          <p:cNvPr id="104" name="Google Shape;104;p13"/>
          <p:cNvPicPr preferRelativeResize="0"/>
          <p:nvPr/>
        </p:nvPicPr>
        <p:blipFill>
          <a:blip r:embed="rId4">
            <a:alphaModFix/>
          </a:blip>
          <a:stretch>
            <a:fillRect/>
          </a:stretch>
        </p:blipFill>
        <p:spPr>
          <a:xfrm rot="5400000">
            <a:off x="6899409" y="-33970"/>
            <a:ext cx="4916874" cy="3637250"/>
          </a:xfrm>
          <a:prstGeom prst="rect">
            <a:avLst/>
          </a:prstGeom>
          <a:noFill/>
          <a:ln>
            <a:noFill/>
          </a:ln>
        </p:spPr>
      </p:pic>
      <p:pic>
        <p:nvPicPr>
          <p:cNvPr id="105" name="Google Shape;105;p13"/>
          <p:cNvPicPr preferRelativeResize="0"/>
          <p:nvPr/>
        </p:nvPicPr>
        <p:blipFill>
          <a:blip r:embed="rId3">
            <a:alphaModFix/>
          </a:blip>
          <a:stretch>
            <a:fillRect/>
          </a:stretch>
        </p:blipFill>
        <p:spPr>
          <a:xfrm rot="10800000" flipH="1">
            <a:off x="-754803" y="3380725"/>
            <a:ext cx="2675651" cy="2713550"/>
          </a:xfrm>
          <a:prstGeom prst="rect">
            <a:avLst/>
          </a:prstGeom>
          <a:noFill/>
          <a:ln>
            <a:noFill/>
          </a:ln>
        </p:spPr>
      </p:pic>
      <p:pic>
        <p:nvPicPr>
          <p:cNvPr id="106" name="Google Shape;106;p13"/>
          <p:cNvPicPr preferRelativeResize="0"/>
          <p:nvPr/>
        </p:nvPicPr>
        <p:blipFill>
          <a:blip r:embed="rId4">
            <a:alphaModFix/>
          </a:blip>
          <a:stretch>
            <a:fillRect/>
          </a:stretch>
        </p:blipFill>
        <p:spPr>
          <a:xfrm rot="5400000" flipH="1">
            <a:off x="6899409" y="1994105"/>
            <a:ext cx="4916874" cy="36372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96"/>
        <p:cNvGrpSpPr/>
        <p:nvPr/>
      </p:nvGrpSpPr>
      <p:grpSpPr>
        <a:xfrm>
          <a:off x="0" y="0"/>
          <a:ext cx="0" cy="0"/>
          <a:chOff x="0" y="0"/>
          <a:chExt cx="0" cy="0"/>
        </a:xfrm>
      </p:grpSpPr>
      <p:sp>
        <p:nvSpPr>
          <p:cNvPr id="197" name="Google Shape;197;p2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04651"/>
            </a:gs>
            <a:gs pos="100000">
              <a:srgbClr val="000607"/>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1pPr>
            <a:lvl2pPr lvl="1"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2pPr>
            <a:lvl3pPr lvl="2"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3pPr>
            <a:lvl4pPr lvl="3"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4pPr>
            <a:lvl5pPr lvl="4"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5pPr>
            <a:lvl6pPr lvl="5"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6pPr>
            <a:lvl7pPr lvl="6"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7pPr>
            <a:lvl8pPr lvl="7"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8pPr>
            <a:lvl9pPr lvl="8"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9pPr>
          </a:lstStyle>
          <a:p>
            <a:endParaRPr/>
          </a:p>
        </p:txBody>
      </p:sp>
      <p:sp>
        <p:nvSpPr>
          <p:cNvPr id="7" name="Google Shape;7;p1"/>
          <p:cNvSpPr txBox="1">
            <a:spLocks noGrp="1"/>
          </p:cNvSpPr>
          <p:nvPr>
            <p:ph type="body" idx="1"/>
          </p:nvPr>
        </p:nvSpPr>
        <p:spPr>
          <a:xfrm>
            <a:off x="713225" y="1246950"/>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Advent Pro Medium"/>
              <a:buChar char="●"/>
              <a:defRPr sz="1800">
                <a:solidFill>
                  <a:schemeClr val="lt1"/>
                </a:solidFill>
                <a:latin typeface="Advent Pro Medium"/>
                <a:ea typeface="Advent Pro Medium"/>
                <a:cs typeface="Advent Pro Medium"/>
                <a:sym typeface="Advent Pro Medium"/>
              </a:defRPr>
            </a:lvl1pPr>
            <a:lvl2pPr marL="914400" lvl="1"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2pPr>
            <a:lvl3pPr marL="1371600" lvl="2"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3pPr>
            <a:lvl4pPr marL="1828800" lvl="3"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4pPr>
            <a:lvl5pPr marL="2286000" lvl="4"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5pPr>
            <a:lvl6pPr marL="2743200" lvl="5"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6pPr>
            <a:lvl7pPr marL="3200400" lvl="6"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7pPr>
            <a:lvl8pPr marL="3657600" lvl="7"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8pPr>
            <a:lvl9pPr marL="4114800" lvl="8"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8" r:id="rId3"/>
    <p:sldLayoutId id="2147483659" r:id="rId4"/>
    <p:sldLayoutId id="2147483670"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pos="5311">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svg"/><Relationship Id="rId2" Type="http://schemas.openxmlformats.org/officeDocument/2006/relationships/image" Target="../media/image8.jpe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04651"/>
            </a:gs>
            <a:gs pos="100000">
              <a:srgbClr val="000607"/>
            </a:gs>
          </a:gsLst>
          <a:path path="circle">
            <a:fillToRect l="50000" t="50000" r="50000" b="50000"/>
          </a:path>
          <a:tileRect/>
        </a:gradFill>
        <a:effectLst/>
      </p:bgPr>
    </p:bg>
    <p:spTree>
      <p:nvGrpSpPr>
        <p:cNvPr id="1" name="Shape 385"/>
        <p:cNvGrpSpPr/>
        <p:nvPr/>
      </p:nvGrpSpPr>
      <p:grpSpPr>
        <a:xfrm>
          <a:off x="0" y="0"/>
          <a:ext cx="0" cy="0"/>
          <a:chOff x="0" y="0"/>
          <a:chExt cx="0" cy="0"/>
        </a:xfrm>
      </p:grpSpPr>
      <p:pic>
        <p:nvPicPr>
          <p:cNvPr id="386" name="Google Shape;386;p45"/>
          <p:cNvPicPr preferRelativeResize="0"/>
          <p:nvPr/>
        </p:nvPicPr>
        <p:blipFill>
          <a:blip r:embed="rId3">
            <a:alphaModFix/>
          </a:blip>
          <a:stretch>
            <a:fillRect/>
          </a:stretch>
        </p:blipFill>
        <p:spPr>
          <a:xfrm>
            <a:off x="-2535326" y="-494763"/>
            <a:ext cx="5093874" cy="6133023"/>
          </a:xfrm>
          <a:prstGeom prst="rect">
            <a:avLst/>
          </a:prstGeom>
          <a:noFill/>
          <a:ln>
            <a:noFill/>
          </a:ln>
        </p:spPr>
      </p:pic>
      <p:pic>
        <p:nvPicPr>
          <p:cNvPr id="387" name="Google Shape;387;p45"/>
          <p:cNvPicPr preferRelativeResize="0"/>
          <p:nvPr/>
        </p:nvPicPr>
        <p:blipFill>
          <a:blip r:embed="rId4">
            <a:alphaModFix/>
          </a:blip>
          <a:stretch>
            <a:fillRect/>
          </a:stretch>
        </p:blipFill>
        <p:spPr>
          <a:xfrm rot="10800000" flipH="1">
            <a:off x="1289625" y="3561223"/>
            <a:ext cx="6184100" cy="3647650"/>
          </a:xfrm>
          <a:prstGeom prst="rect">
            <a:avLst/>
          </a:prstGeom>
          <a:noFill/>
          <a:ln>
            <a:noFill/>
          </a:ln>
        </p:spPr>
      </p:pic>
      <p:pic>
        <p:nvPicPr>
          <p:cNvPr id="388" name="Google Shape;388;p45"/>
          <p:cNvPicPr preferRelativeResize="0"/>
          <p:nvPr/>
        </p:nvPicPr>
        <p:blipFill>
          <a:blip r:embed="rId3">
            <a:alphaModFix/>
          </a:blip>
          <a:stretch>
            <a:fillRect/>
          </a:stretch>
        </p:blipFill>
        <p:spPr>
          <a:xfrm rot="10800000">
            <a:off x="6402124" y="-399600"/>
            <a:ext cx="5093874" cy="6133023"/>
          </a:xfrm>
          <a:prstGeom prst="rect">
            <a:avLst/>
          </a:prstGeom>
          <a:noFill/>
          <a:ln>
            <a:noFill/>
          </a:ln>
        </p:spPr>
      </p:pic>
      <p:pic>
        <p:nvPicPr>
          <p:cNvPr id="389" name="Google Shape;389;p45"/>
          <p:cNvPicPr preferRelativeResize="0"/>
          <p:nvPr/>
        </p:nvPicPr>
        <p:blipFill>
          <a:blip r:embed="rId4">
            <a:alphaModFix/>
          </a:blip>
          <a:stretch>
            <a:fillRect/>
          </a:stretch>
        </p:blipFill>
        <p:spPr>
          <a:xfrm>
            <a:off x="1289624" y="-2039472"/>
            <a:ext cx="6184100" cy="3647644"/>
          </a:xfrm>
          <a:prstGeom prst="rect">
            <a:avLst/>
          </a:prstGeom>
          <a:noFill/>
          <a:ln>
            <a:noFill/>
          </a:ln>
        </p:spPr>
      </p:pic>
      <p:sp>
        <p:nvSpPr>
          <p:cNvPr id="390" name="Google Shape;390;p45"/>
          <p:cNvSpPr txBox="1">
            <a:spLocks noGrp="1"/>
          </p:cNvSpPr>
          <p:nvPr>
            <p:ph type="ctrTitle"/>
          </p:nvPr>
        </p:nvSpPr>
        <p:spPr>
          <a:xfrm>
            <a:off x="2556235" y="1478011"/>
            <a:ext cx="4026900" cy="23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7200">
                <a:solidFill>
                  <a:schemeClr val="bg1"/>
                </a:solidFill>
                <a:latin typeface="Baskerville Old Face" panose="02020602080505020303" pitchFamily="18" charset="0"/>
              </a:rPr>
              <a:t>DataForce</a:t>
            </a:r>
            <a:endParaRPr sz="7200">
              <a:solidFill>
                <a:schemeClr val="bg1"/>
              </a:solidFill>
              <a:latin typeface="Baskerville Old Face" panose="02020602080505020303"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Картина 1" descr="Картина, която съдържа Графика, пурпурен, Обикновен люляк, цветност&#10;&#10;Генерирано от ИИ съдържание може да е неправилно.">
            <a:extLst>
              <a:ext uri="{FF2B5EF4-FFF2-40B4-BE49-F238E27FC236}">
                <a16:creationId xmlns:a16="http://schemas.microsoft.com/office/drawing/2014/main" id="{3B5E1EE1-87B3-D186-4774-42B907227446}"/>
              </a:ext>
            </a:extLst>
          </p:cNvPr>
          <p:cNvPicPr>
            <a:picLocks noChangeAspect="1"/>
          </p:cNvPicPr>
          <p:nvPr/>
        </p:nvPicPr>
        <p:blipFill>
          <a:blip r:embed="rId2"/>
          <a:stretch>
            <a:fillRect/>
          </a:stretch>
        </p:blipFill>
        <p:spPr>
          <a:xfrm>
            <a:off x="2284694" y="1184753"/>
            <a:ext cx="1059495" cy="1059495"/>
          </a:xfrm>
          <a:prstGeom prst="rect">
            <a:avLst/>
          </a:prstGeom>
        </p:spPr>
      </p:pic>
      <p:pic>
        <p:nvPicPr>
          <p:cNvPr id="3" name="Картина 2" descr="Картина, която съдържа Графика, графична колекция, символ, изкуство&#10;&#10;Генерирано от ИИ съдържание може да е неправилно.">
            <a:extLst>
              <a:ext uri="{FF2B5EF4-FFF2-40B4-BE49-F238E27FC236}">
                <a16:creationId xmlns:a16="http://schemas.microsoft.com/office/drawing/2014/main" id="{0AA44C26-C93D-F509-40BF-00C1E27B8C01}"/>
              </a:ext>
            </a:extLst>
          </p:cNvPr>
          <p:cNvPicPr>
            <a:picLocks noChangeAspect="1"/>
          </p:cNvPicPr>
          <p:nvPr/>
        </p:nvPicPr>
        <p:blipFill>
          <a:blip r:embed="rId3"/>
          <a:stretch>
            <a:fillRect/>
          </a:stretch>
        </p:blipFill>
        <p:spPr>
          <a:xfrm>
            <a:off x="3727537" y="1155786"/>
            <a:ext cx="1062625" cy="1070455"/>
          </a:xfrm>
          <a:prstGeom prst="rect">
            <a:avLst/>
          </a:prstGeom>
        </p:spPr>
      </p:pic>
      <p:pic>
        <p:nvPicPr>
          <p:cNvPr id="4" name="Картина 3" descr="Картина, която съдържа екранна снимка, кръг, цветност, Графика&#10;&#10;Генерирано от ИИ съдържание може да е неправилно.">
            <a:extLst>
              <a:ext uri="{FF2B5EF4-FFF2-40B4-BE49-F238E27FC236}">
                <a16:creationId xmlns:a16="http://schemas.microsoft.com/office/drawing/2014/main" id="{0A57085B-4562-D59E-243B-15B927CD63D7}"/>
              </a:ext>
            </a:extLst>
          </p:cNvPr>
          <p:cNvPicPr>
            <a:picLocks noChangeAspect="1"/>
          </p:cNvPicPr>
          <p:nvPr/>
        </p:nvPicPr>
        <p:blipFill>
          <a:blip r:embed="rId4"/>
          <a:stretch>
            <a:fillRect/>
          </a:stretch>
        </p:blipFill>
        <p:spPr>
          <a:xfrm>
            <a:off x="4930818" y="1184753"/>
            <a:ext cx="1036006" cy="1028178"/>
          </a:xfrm>
          <a:prstGeom prst="rect">
            <a:avLst/>
          </a:prstGeom>
        </p:spPr>
      </p:pic>
      <p:pic>
        <p:nvPicPr>
          <p:cNvPr id="5" name="Картина 4" descr="Картина, която съдържа цветност, Графика, кръг, екранна снимка&#10;&#10;Генерирано от ИИ съдържание може да е неправилно.">
            <a:extLst>
              <a:ext uri="{FF2B5EF4-FFF2-40B4-BE49-F238E27FC236}">
                <a16:creationId xmlns:a16="http://schemas.microsoft.com/office/drawing/2014/main" id="{638BCCE5-FF54-C426-1921-655C17E1D99B}"/>
              </a:ext>
            </a:extLst>
          </p:cNvPr>
          <p:cNvPicPr>
            <a:picLocks noChangeAspect="1"/>
          </p:cNvPicPr>
          <p:nvPr/>
        </p:nvPicPr>
        <p:blipFill>
          <a:blip r:embed="rId5"/>
          <a:stretch>
            <a:fillRect/>
          </a:stretch>
        </p:blipFill>
        <p:spPr>
          <a:xfrm>
            <a:off x="6145583" y="1201715"/>
            <a:ext cx="1072541" cy="1056883"/>
          </a:xfrm>
          <a:prstGeom prst="rect">
            <a:avLst/>
          </a:prstGeom>
        </p:spPr>
      </p:pic>
      <p:pic>
        <p:nvPicPr>
          <p:cNvPr id="6" name="Картина 5" descr="Картина, която съдържа символ, лого, Графика, Шрифт&#10;&#10;Генерирано от ИИ съдържание може да е неправилно.">
            <a:extLst>
              <a:ext uri="{FF2B5EF4-FFF2-40B4-BE49-F238E27FC236}">
                <a16:creationId xmlns:a16="http://schemas.microsoft.com/office/drawing/2014/main" id="{B7C9D8B4-9349-FD80-6709-8CCD45294B9C}"/>
              </a:ext>
            </a:extLst>
          </p:cNvPr>
          <p:cNvPicPr>
            <a:picLocks noChangeAspect="1"/>
          </p:cNvPicPr>
          <p:nvPr/>
        </p:nvPicPr>
        <p:blipFill>
          <a:blip r:embed="rId6"/>
          <a:stretch>
            <a:fillRect/>
          </a:stretch>
        </p:blipFill>
        <p:spPr>
          <a:xfrm>
            <a:off x="944933" y="2805178"/>
            <a:ext cx="1351246" cy="1083241"/>
          </a:xfrm>
          <a:prstGeom prst="rect">
            <a:avLst/>
          </a:prstGeom>
        </p:spPr>
      </p:pic>
      <p:pic>
        <p:nvPicPr>
          <p:cNvPr id="7" name="Картина 6" descr="Картина, която съдържа символ, Пътен знак, знак, лого&#10;&#10;Генерирано от ИИ съдържание може да е неправилно.">
            <a:extLst>
              <a:ext uri="{FF2B5EF4-FFF2-40B4-BE49-F238E27FC236}">
                <a16:creationId xmlns:a16="http://schemas.microsoft.com/office/drawing/2014/main" id="{91F2C738-BC07-C3E3-4995-42C9CB04232C}"/>
              </a:ext>
            </a:extLst>
          </p:cNvPr>
          <p:cNvPicPr>
            <a:picLocks noChangeAspect="1"/>
          </p:cNvPicPr>
          <p:nvPr/>
        </p:nvPicPr>
        <p:blipFill>
          <a:blip r:embed="rId7"/>
          <a:stretch>
            <a:fillRect/>
          </a:stretch>
        </p:blipFill>
        <p:spPr>
          <a:xfrm>
            <a:off x="2281042" y="2834927"/>
            <a:ext cx="1755733" cy="1055058"/>
          </a:xfrm>
          <a:prstGeom prst="rect">
            <a:avLst/>
          </a:prstGeom>
        </p:spPr>
      </p:pic>
      <p:pic>
        <p:nvPicPr>
          <p:cNvPr id="8" name="Картина 7" descr="Картина, която съдържа лого, Графика, екранна снимка, Шрифт&#10;&#10;Генерирано от ИИ съдържание може да е неправилно.">
            <a:extLst>
              <a:ext uri="{FF2B5EF4-FFF2-40B4-BE49-F238E27FC236}">
                <a16:creationId xmlns:a16="http://schemas.microsoft.com/office/drawing/2014/main" id="{A5F141F0-A559-A2B9-25AA-95193057B546}"/>
              </a:ext>
            </a:extLst>
          </p:cNvPr>
          <p:cNvPicPr>
            <a:picLocks noChangeAspect="1"/>
          </p:cNvPicPr>
          <p:nvPr/>
        </p:nvPicPr>
        <p:blipFill>
          <a:blip r:embed="rId8"/>
          <a:stretch>
            <a:fillRect/>
          </a:stretch>
        </p:blipFill>
        <p:spPr>
          <a:xfrm>
            <a:off x="3541147" y="2766164"/>
            <a:ext cx="2053877" cy="1192582"/>
          </a:xfrm>
          <a:prstGeom prst="rect">
            <a:avLst/>
          </a:prstGeom>
        </p:spPr>
      </p:pic>
      <p:pic>
        <p:nvPicPr>
          <p:cNvPr id="9" name="Картина 8" descr="Картина, която съдържа лого, Графика, символ, Шрифт&#10;&#10;Генерирано от ИИ съдържание може да е неправилно.">
            <a:extLst>
              <a:ext uri="{FF2B5EF4-FFF2-40B4-BE49-F238E27FC236}">
                <a16:creationId xmlns:a16="http://schemas.microsoft.com/office/drawing/2014/main" id="{F5E83171-551A-D201-7F1A-AC5034F58788}"/>
              </a:ext>
            </a:extLst>
          </p:cNvPr>
          <p:cNvPicPr>
            <a:picLocks noChangeAspect="1"/>
          </p:cNvPicPr>
          <p:nvPr/>
        </p:nvPicPr>
        <p:blipFill>
          <a:blip r:embed="rId9"/>
          <a:stretch>
            <a:fillRect/>
          </a:stretch>
        </p:blipFill>
        <p:spPr>
          <a:xfrm>
            <a:off x="4887695" y="2766165"/>
            <a:ext cx="2147823" cy="1192582"/>
          </a:xfrm>
          <a:prstGeom prst="rect">
            <a:avLst/>
          </a:prstGeom>
        </p:spPr>
      </p:pic>
      <p:pic>
        <p:nvPicPr>
          <p:cNvPr id="10" name="Картина 9" descr="Картина, която съдържа символ, екранна снимка, Графика, Шрифт&#10;&#10;Генерирано от ИИ съдържание може да е неправилно.">
            <a:extLst>
              <a:ext uri="{FF2B5EF4-FFF2-40B4-BE49-F238E27FC236}">
                <a16:creationId xmlns:a16="http://schemas.microsoft.com/office/drawing/2014/main" id="{2F80D1D0-8EF4-0D31-6865-C60EC5899C72}"/>
              </a:ext>
            </a:extLst>
          </p:cNvPr>
          <p:cNvPicPr>
            <a:picLocks noChangeAspect="1"/>
          </p:cNvPicPr>
          <p:nvPr/>
        </p:nvPicPr>
        <p:blipFill>
          <a:blip r:embed="rId10"/>
          <a:stretch>
            <a:fillRect/>
          </a:stretch>
        </p:blipFill>
        <p:spPr>
          <a:xfrm>
            <a:off x="6944117" y="2830100"/>
            <a:ext cx="1182146" cy="1033399"/>
          </a:xfrm>
          <a:prstGeom prst="rect">
            <a:avLst/>
          </a:prstGeom>
        </p:spPr>
      </p:pic>
    </p:spTree>
    <p:extLst>
      <p:ext uri="{BB962C8B-B14F-4D97-AF65-F5344CB8AC3E}">
        <p14:creationId xmlns:p14="http://schemas.microsoft.com/office/powerpoint/2010/main" val="2056169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oogle Shape;446;p50" descr="Картина, която съдържа екранна снимка, цветност, линия, Графика&#10;&#10;Генерирано от ИИ съдържание може да е неправилно.">
            <a:extLst>
              <a:ext uri="{FF2B5EF4-FFF2-40B4-BE49-F238E27FC236}">
                <a16:creationId xmlns:a16="http://schemas.microsoft.com/office/drawing/2014/main" id="{D276A3E3-5AA1-2AD1-2021-65686FF70F51}"/>
              </a:ext>
            </a:extLst>
          </p:cNvPr>
          <p:cNvPicPr preferRelativeResize="0"/>
          <p:nvPr/>
        </p:nvPicPr>
        <p:blipFill>
          <a:blip r:embed="rId2">
            <a:alphaModFix/>
          </a:blip>
          <a:stretch>
            <a:fillRect/>
          </a:stretch>
        </p:blipFill>
        <p:spPr>
          <a:xfrm rot="10800000">
            <a:off x="6308885" y="-2775175"/>
            <a:ext cx="7657249" cy="8935624"/>
          </a:xfrm>
          <a:prstGeom prst="rect">
            <a:avLst/>
          </a:prstGeom>
          <a:noFill/>
          <a:ln>
            <a:noFill/>
          </a:ln>
        </p:spPr>
      </p:pic>
      <p:sp>
        <p:nvSpPr>
          <p:cNvPr id="18" name="Google Shape;443;p50">
            <a:extLst>
              <a:ext uri="{FF2B5EF4-FFF2-40B4-BE49-F238E27FC236}">
                <a16:creationId xmlns:a16="http://schemas.microsoft.com/office/drawing/2014/main" id="{4571F6E5-E04F-ADB4-44B5-250BE0E41A2A}"/>
              </a:ext>
            </a:extLst>
          </p:cNvPr>
          <p:cNvSpPr txBox="1">
            <a:spLocks noGrp="1"/>
          </p:cNvSpPr>
          <p:nvPr>
            <p:ph type="title"/>
          </p:nvPr>
        </p:nvSpPr>
        <p:spPr>
          <a:xfrm>
            <a:off x="1298401" y="1518453"/>
            <a:ext cx="6778243" cy="2107239"/>
          </a:xfrm>
          <a:prstGeom prst="rect">
            <a:avLst/>
          </a:prstGeom>
        </p:spPr>
        <p:txBody>
          <a:bodyPr spcFirstLastPara="1" wrap="square" lIns="91425" tIns="91425" rIns="91425" bIns="91425" anchor="ctr" anchorCtr="0">
            <a:noAutofit/>
          </a:bodyPr>
          <a:lstStyle/>
          <a:p>
            <a:pPr algn="l"/>
            <a:r>
              <a:rPr lang="en" sz="6600">
                <a:solidFill>
                  <a:schemeClr val="bg1"/>
                </a:solidFill>
                <a:latin typeface="Baskerville Old Face"/>
              </a:rPr>
              <a:t>Let's see our </a:t>
            </a:r>
            <a:r>
              <a:rPr lang="en" sz="6600">
                <a:latin typeface="Baskerville Old Face"/>
              </a:rPr>
              <a:t/>
            </a:r>
            <a:br>
              <a:rPr lang="en" sz="6600">
                <a:latin typeface="Baskerville Old Face"/>
              </a:rPr>
            </a:br>
            <a:r>
              <a:rPr lang="en" sz="6600">
                <a:solidFill>
                  <a:schemeClr val="bg1"/>
                </a:solidFill>
                <a:latin typeface="Baskerville Old Face"/>
              </a:rPr>
              <a:t>e-school program</a:t>
            </a:r>
            <a:endParaRPr lang="en" sz="6600">
              <a:solidFill>
                <a:schemeClr val="bg1"/>
              </a:solidFill>
              <a:latin typeface="Baskerville Old Face" panose="02020602080505020303" pitchFamily="18" charset="0"/>
            </a:endParaRPr>
          </a:p>
        </p:txBody>
      </p:sp>
    </p:spTree>
    <p:extLst>
      <p:ext uri="{BB962C8B-B14F-4D97-AF65-F5344CB8AC3E}">
        <p14:creationId xmlns:p14="http://schemas.microsoft.com/office/powerpoint/2010/main" val="1883297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7"/>
          <p:cNvSpPr/>
          <p:nvPr/>
        </p:nvSpPr>
        <p:spPr>
          <a:xfrm>
            <a:off x="4445713" y="2733675"/>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6" name="Google Shape;406;p47"/>
          <p:cNvSpPr/>
          <p:nvPr/>
        </p:nvSpPr>
        <p:spPr>
          <a:xfrm>
            <a:off x="510288" y="116690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7" name="Google Shape;407;p47"/>
          <p:cNvSpPr/>
          <p:nvPr/>
        </p:nvSpPr>
        <p:spPr>
          <a:xfrm>
            <a:off x="510288" y="2733675"/>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8" name="Google Shape;408;p47"/>
          <p:cNvSpPr/>
          <p:nvPr/>
        </p:nvSpPr>
        <p:spPr>
          <a:xfrm>
            <a:off x="4445713" y="116690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9" name="Google Shape;409;p47"/>
          <p:cNvSpPr txBox="1">
            <a:spLocks noGrp="1"/>
          </p:cNvSpPr>
          <p:nvPr>
            <p:ph type="title" idx="15"/>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Baskerville Old Face" panose="02020602080505020303" pitchFamily="18" charset="0"/>
              </a:rPr>
              <a:t>TABLE OF CONTENTS</a:t>
            </a:r>
            <a:endParaRPr>
              <a:latin typeface="Baskerville Old Face" panose="02020602080505020303" pitchFamily="18" charset="0"/>
            </a:endParaRPr>
          </a:p>
        </p:txBody>
      </p:sp>
      <p:sp>
        <p:nvSpPr>
          <p:cNvPr id="410" name="Google Shape;410;p47"/>
          <p:cNvSpPr txBox="1">
            <a:spLocks noGrp="1"/>
          </p:cNvSpPr>
          <p:nvPr>
            <p:ph type="title"/>
          </p:nvPr>
        </p:nvSpPr>
        <p:spPr>
          <a:xfrm flipH="1">
            <a:off x="775488" y="1636400"/>
            <a:ext cx="859800" cy="45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11" name="Google Shape;411;p47"/>
          <p:cNvSpPr txBox="1">
            <a:spLocks noGrp="1"/>
          </p:cNvSpPr>
          <p:nvPr>
            <p:ph type="subTitle" idx="1"/>
          </p:nvPr>
        </p:nvSpPr>
        <p:spPr>
          <a:xfrm flipH="1">
            <a:off x="1880111" y="1653261"/>
            <a:ext cx="1535656" cy="5153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bg1"/>
                </a:solidFill>
                <a:latin typeface="Baskerville Old Face" panose="02020602080505020303" pitchFamily="18" charset="0"/>
              </a:rPr>
              <a:t>Our</a:t>
            </a:r>
            <a:r>
              <a:rPr lang="en" sz="2400">
                <a:solidFill>
                  <a:schemeClr val="accent1"/>
                </a:solidFill>
                <a:latin typeface="Baskerville Old Face" panose="02020602080505020303" pitchFamily="18" charset="0"/>
              </a:rPr>
              <a:t> </a:t>
            </a:r>
            <a:r>
              <a:rPr lang="en" sz="2400">
                <a:solidFill>
                  <a:schemeClr val="bg1"/>
                </a:solidFill>
                <a:latin typeface="Baskerville Old Face" panose="02020602080505020303" pitchFamily="18" charset="0"/>
              </a:rPr>
              <a:t>Team</a:t>
            </a:r>
            <a:endParaRPr sz="2400">
              <a:solidFill>
                <a:schemeClr val="bg1"/>
              </a:solidFill>
              <a:latin typeface="Baskerville Old Face" panose="02020602080505020303" pitchFamily="18" charset="0"/>
            </a:endParaRPr>
          </a:p>
        </p:txBody>
      </p:sp>
      <p:sp>
        <p:nvSpPr>
          <p:cNvPr id="413" name="Google Shape;413;p47"/>
          <p:cNvSpPr txBox="1">
            <a:spLocks noGrp="1"/>
          </p:cNvSpPr>
          <p:nvPr>
            <p:ph type="title" idx="3"/>
          </p:nvPr>
        </p:nvSpPr>
        <p:spPr>
          <a:xfrm flipH="1">
            <a:off x="775488" y="3163275"/>
            <a:ext cx="859800" cy="45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14" name="Google Shape;414;p47"/>
          <p:cNvSpPr txBox="1">
            <a:spLocks noGrp="1"/>
          </p:cNvSpPr>
          <p:nvPr>
            <p:ph type="subTitle" idx="4"/>
          </p:nvPr>
        </p:nvSpPr>
        <p:spPr>
          <a:xfrm flipH="1">
            <a:off x="1880111" y="3163275"/>
            <a:ext cx="2077527"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a:solidFill>
                  <a:schemeClr val="bg1"/>
                </a:solidFill>
                <a:latin typeface="Baskerville Old Face" panose="02020602080505020303" pitchFamily="18" charset="0"/>
              </a:rPr>
              <a:t>About the Idea</a:t>
            </a:r>
            <a:endParaRPr sz="2400">
              <a:solidFill>
                <a:schemeClr val="bg1"/>
              </a:solidFill>
              <a:latin typeface="Baskerville Old Face" panose="02020602080505020303" pitchFamily="18" charset="0"/>
            </a:endParaRPr>
          </a:p>
        </p:txBody>
      </p:sp>
      <p:sp>
        <p:nvSpPr>
          <p:cNvPr id="416" name="Google Shape;416;p47"/>
          <p:cNvSpPr txBox="1">
            <a:spLocks noGrp="1"/>
          </p:cNvSpPr>
          <p:nvPr>
            <p:ph type="title" idx="6"/>
          </p:nvPr>
        </p:nvSpPr>
        <p:spPr>
          <a:xfrm>
            <a:off x="4710913" y="1636400"/>
            <a:ext cx="859800" cy="45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17" name="Google Shape;417;p47"/>
          <p:cNvSpPr txBox="1">
            <a:spLocks noGrp="1"/>
          </p:cNvSpPr>
          <p:nvPr>
            <p:ph type="subTitle" idx="7"/>
          </p:nvPr>
        </p:nvSpPr>
        <p:spPr>
          <a:xfrm>
            <a:off x="5773449" y="1711086"/>
            <a:ext cx="2088331" cy="45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a:solidFill>
                  <a:schemeClr val="bg1"/>
                </a:solidFill>
                <a:latin typeface="Baskerville Old Face" panose="02020602080505020303" pitchFamily="18" charset="0"/>
              </a:rPr>
              <a:t>Work progress</a:t>
            </a:r>
            <a:endParaRPr sz="2400">
              <a:solidFill>
                <a:schemeClr val="bg1"/>
              </a:solidFill>
              <a:latin typeface="Baskerville Old Face" panose="02020602080505020303" pitchFamily="18" charset="0"/>
            </a:endParaRPr>
          </a:p>
        </p:txBody>
      </p:sp>
      <p:sp>
        <p:nvSpPr>
          <p:cNvPr id="419" name="Google Shape;419;p47"/>
          <p:cNvSpPr txBox="1">
            <a:spLocks noGrp="1"/>
          </p:cNvSpPr>
          <p:nvPr>
            <p:ph type="title" idx="9"/>
          </p:nvPr>
        </p:nvSpPr>
        <p:spPr>
          <a:xfrm>
            <a:off x="4710913" y="3163275"/>
            <a:ext cx="859800" cy="45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20" name="Google Shape;420;p47"/>
          <p:cNvSpPr txBox="1">
            <a:spLocks noGrp="1"/>
          </p:cNvSpPr>
          <p:nvPr>
            <p:ph type="subTitle" idx="13"/>
          </p:nvPr>
        </p:nvSpPr>
        <p:spPr>
          <a:xfrm>
            <a:off x="5773449" y="3252275"/>
            <a:ext cx="2516676" cy="451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bg1"/>
                </a:solidFill>
                <a:latin typeface="Baskerville Old Face" panose="02020602080505020303" pitchFamily="18" charset="0"/>
              </a:rPr>
              <a:t>Programs we used</a:t>
            </a:r>
            <a:endParaRPr sz="2400">
              <a:solidFill>
                <a:schemeClr val="bg1"/>
              </a:solidFill>
              <a:latin typeface="Baskerville Old Face" panose="02020602080505020303"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p:nvPr/>
        </p:nvSpPr>
        <p:spPr>
          <a:xfrm>
            <a:off x="623075" y="774075"/>
            <a:ext cx="2168400" cy="21684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0"/>
          <p:cNvSpPr txBox="1">
            <a:spLocks noGrp="1"/>
          </p:cNvSpPr>
          <p:nvPr>
            <p:ph type="title"/>
          </p:nvPr>
        </p:nvSpPr>
        <p:spPr>
          <a:xfrm>
            <a:off x="728662" y="2821662"/>
            <a:ext cx="4293393" cy="1028819"/>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6000">
                <a:latin typeface="Baskerville Old Face" panose="02020602080505020303" pitchFamily="18" charset="0"/>
              </a:rPr>
              <a:t>OUR TEAM</a:t>
            </a:r>
            <a:endParaRPr sz="6000">
              <a:solidFill>
                <a:schemeClr val="accent1"/>
              </a:solidFill>
              <a:latin typeface="Baskerville Old Face" panose="02020602080505020303" pitchFamily="18" charset="0"/>
            </a:endParaRPr>
          </a:p>
        </p:txBody>
      </p:sp>
      <p:sp>
        <p:nvSpPr>
          <p:cNvPr id="444" name="Google Shape;444;p50"/>
          <p:cNvSpPr txBox="1">
            <a:spLocks noGrp="1"/>
          </p:cNvSpPr>
          <p:nvPr>
            <p:ph type="title" idx="2"/>
          </p:nvPr>
        </p:nvSpPr>
        <p:spPr>
          <a:xfrm>
            <a:off x="1064509" y="1088786"/>
            <a:ext cx="1285531" cy="1512001"/>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8000">
                <a:latin typeface="Baskerville Old Face" panose="02020602080505020303" pitchFamily="18" charset="0"/>
              </a:rPr>
              <a:t>01</a:t>
            </a:r>
            <a:endParaRPr sz="8000">
              <a:latin typeface="Baskerville Old Face" panose="02020602080505020303" pitchFamily="18" charset="0"/>
            </a:endParaRPr>
          </a:p>
        </p:txBody>
      </p:sp>
      <p:pic>
        <p:nvPicPr>
          <p:cNvPr id="446" name="Google Shape;446;p50"/>
          <p:cNvPicPr preferRelativeResize="0"/>
          <p:nvPr/>
        </p:nvPicPr>
        <p:blipFill>
          <a:blip r:embed="rId3">
            <a:alphaModFix/>
          </a:blip>
          <a:stretch>
            <a:fillRect/>
          </a:stretch>
        </p:blipFill>
        <p:spPr>
          <a:xfrm rot="10800000">
            <a:off x="5197200" y="-3534565"/>
            <a:ext cx="7657249" cy="89356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white shirt&#10;&#10;AI-generated content may be incorrect.">
            <a:extLst>
              <a:ext uri="{FF2B5EF4-FFF2-40B4-BE49-F238E27FC236}">
                <a16:creationId xmlns:a16="http://schemas.microsoft.com/office/drawing/2014/main" id="{DE59B6BC-6DC8-1926-607E-17634D93B97A}"/>
              </a:ext>
            </a:extLst>
          </p:cNvPr>
          <p:cNvPicPr>
            <a:picLocks noChangeAspect="1"/>
          </p:cNvPicPr>
          <p:nvPr/>
        </p:nvPicPr>
        <p:blipFill>
          <a:blip r:embed="rId2"/>
          <a:stretch>
            <a:fillRect/>
          </a:stretch>
        </p:blipFill>
        <p:spPr>
          <a:xfrm>
            <a:off x="2695612" y="2434157"/>
            <a:ext cx="1781470" cy="2372896"/>
          </a:xfrm>
          <a:prstGeom prst="rect">
            <a:avLst/>
          </a:prstGeom>
          <a:ln>
            <a:noFill/>
          </a:ln>
          <a:effectLst>
            <a:softEdge rad="112500"/>
          </a:effectLst>
        </p:spPr>
      </p:pic>
      <p:pic>
        <p:nvPicPr>
          <p:cNvPr id="4" name="Picture 3" descr="A person taking a selfie&#10;&#10;AI-generated content may be incorrect.">
            <a:extLst>
              <a:ext uri="{FF2B5EF4-FFF2-40B4-BE49-F238E27FC236}">
                <a16:creationId xmlns:a16="http://schemas.microsoft.com/office/drawing/2014/main" id="{613FC596-9A36-2D86-5F51-8784EE7B2892}"/>
              </a:ext>
            </a:extLst>
          </p:cNvPr>
          <p:cNvPicPr>
            <a:picLocks noChangeAspect="1"/>
          </p:cNvPicPr>
          <p:nvPr/>
        </p:nvPicPr>
        <p:blipFill>
          <a:blip r:embed="rId3"/>
          <a:stretch>
            <a:fillRect/>
          </a:stretch>
        </p:blipFill>
        <p:spPr>
          <a:xfrm>
            <a:off x="7160112" y="2434157"/>
            <a:ext cx="1778200" cy="2372896"/>
          </a:xfrm>
          <a:prstGeom prst="rect">
            <a:avLst/>
          </a:prstGeom>
          <a:ln>
            <a:noFill/>
          </a:ln>
          <a:effectLst>
            <a:softEdge rad="112500"/>
          </a:effectLst>
        </p:spPr>
      </p:pic>
      <p:pic>
        <p:nvPicPr>
          <p:cNvPr id="5" name="Picture 4" descr="A person wearing glasses and a white shirt&#10;&#10;AI-generated content may be incorrect.">
            <a:extLst>
              <a:ext uri="{FF2B5EF4-FFF2-40B4-BE49-F238E27FC236}">
                <a16:creationId xmlns:a16="http://schemas.microsoft.com/office/drawing/2014/main" id="{E044DE52-4BE3-CFA3-F5F3-A5015F416A40}"/>
              </a:ext>
            </a:extLst>
          </p:cNvPr>
          <p:cNvPicPr>
            <a:picLocks noChangeAspect="1"/>
          </p:cNvPicPr>
          <p:nvPr/>
        </p:nvPicPr>
        <p:blipFill>
          <a:blip r:embed="rId4"/>
          <a:stretch>
            <a:fillRect/>
          </a:stretch>
        </p:blipFill>
        <p:spPr>
          <a:xfrm>
            <a:off x="355447" y="556533"/>
            <a:ext cx="1779672" cy="2372896"/>
          </a:xfrm>
          <a:prstGeom prst="rect">
            <a:avLst/>
          </a:prstGeom>
          <a:ln>
            <a:noFill/>
          </a:ln>
          <a:effectLst>
            <a:softEdge rad="112500"/>
          </a:effectLst>
        </p:spPr>
      </p:pic>
      <p:pic>
        <p:nvPicPr>
          <p:cNvPr id="6" name="Picture 5" descr="A person taking a selfie&#10;&#10;AI-generated content may be incorrect.">
            <a:extLst>
              <a:ext uri="{FF2B5EF4-FFF2-40B4-BE49-F238E27FC236}">
                <a16:creationId xmlns:a16="http://schemas.microsoft.com/office/drawing/2014/main" id="{81145180-2C39-0EC7-0E55-94E562F9875F}"/>
              </a:ext>
            </a:extLst>
          </p:cNvPr>
          <p:cNvPicPr>
            <a:picLocks noChangeAspect="1"/>
          </p:cNvPicPr>
          <p:nvPr/>
        </p:nvPicPr>
        <p:blipFill>
          <a:blip r:embed="rId5"/>
          <a:stretch>
            <a:fillRect/>
          </a:stretch>
        </p:blipFill>
        <p:spPr>
          <a:xfrm>
            <a:off x="4821694" y="557229"/>
            <a:ext cx="1725096" cy="2450856"/>
          </a:xfrm>
          <a:prstGeom prst="rect">
            <a:avLst/>
          </a:prstGeom>
          <a:ln>
            <a:noFill/>
          </a:ln>
          <a:effectLst>
            <a:softEdge rad="112500"/>
          </a:effectLst>
        </p:spPr>
      </p:pic>
      <p:pic>
        <p:nvPicPr>
          <p:cNvPr id="7" name="Graphic 6" descr="Arrow Right with solid fill">
            <a:extLst>
              <a:ext uri="{FF2B5EF4-FFF2-40B4-BE49-F238E27FC236}">
                <a16:creationId xmlns:a16="http://schemas.microsoft.com/office/drawing/2014/main" id="{39FDDB3C-3476-AA78-B3BF-2466FBF3410B}"/>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rot="5400000">
            <a:off x="788083" y="2949946"/>
            <a:ext cx="914400" cy="914400"/>
          </a:xfrm>
          <a:prstGeom prst="rect">
            <a:avLst/>
          </a:prstGeom>
        </p:spPr>
      </p:pic>
      <p:pic>
        <p:nvPicPr>
          <p:cNvPr id="8" name="Graphic 7" descr="Arrow Right with solid fill">
            <a:extLst>
              <a:ext uri="{FF2B5EF4-FFF2-40B4-BE49-F238E27FC236}">
                <a16:creationId xmlns:a16="http://schemas.microsoft.com/office/drawing/2014/main" id="{B17D8410-5B00-BCCB-361A-28D461404313}"/>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rot="16200000">
            <a:off x="3123397" y="1519757"/>
            <a:ext cx="914400" cy="914400"/>
          </a:xfrm>
          <a:prstGeom prst="rect">
            <a:avLst/>
          </a:prstGeom>
        </p:spPr>
      </p:pic>
      <p:pic>
        <p:nvPicPr>
          <p:cNvPr id="9" name="Graphic 8" descr="Arrow Right with solid fill">
            <a:extLst>
              <a:ext uri="{FF2B5EF4-FFF2-40B4-BE49-F238E27FC236}">
                <a16:creationId xmlns:a16="http://schemas.microsoft.com/office/drawing/2014/main" id="{C944CF27-E9C8-C3FA-2681-751D8238E9CA}"/>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rot="16200000">
            <a:off x="7644653" y="1519328"/>
            <a:ext cx="914400" cy="914400"/>
          </a:xfrm>
          <a:prstGeom prst="rect">
            <a:avLst/>
          </a:prstGeom>
        </p:spPr>
      </p:pic>
      <p:pic>
        <p:nvPicPr>
          <p:cNvPr id="10" name="Graphic 9" descr="Arrow Right with solid fill">
            <a:extLst>
              <a:ext uri="{FF2B5EF4-FFF2-40B4-BE49-F238E27FC236}">
                <a16:creationId xmlns:a16="http://schemas.microsoft.com/office/drawing/2014/main" id="{9A8D7B0B-906D-3F8B-B617-594953304D0B}"/>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rot="5400000">
            <a:off x="5227042" y="3008085"/>
            <a:ext cx="914400" cy="914400"/>
          </a:xfrm>
          <a:prstGeom prst="rect">
            <a:avLst/>
          </a:prstGeom>
        </p:spPr>
      </p:pic>
      <p:sp>
        <p:nvSpPr>
          <p:cNvPr id="11" name="Google Shape;411;p47">
            <a:extLst>
              <a:ext uri="{FF2B5EF4-FFF2-40B4-BE49-F238E27FC236}">
                <a16:creationId xmlns:a16="http://schemas.microsoft.com/office/drawing/2014/main" id="{8FC12780-B12D-B1BF-1A8E-920FC7E0EAC3}"/>
              </a:ext>
            </a:extLst>
          </p:cNvPr>
          <p:cNvSpPr txBox="1">
            <a:spLocks/>
          </p:cNvSpPr>
          <p:nvPr/>
        </p:nvSpPr>
        <p:spPr>
          <a:xfrm flipH="1">
            <a:off x="4745340" y="4326395"/>
            <a:ext cx="2792204" cy="48108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a:solidFill>
                  <a:schemeClr val="bg1"/>
                </a:solidFill>
                <a:latin typeface="Baskerville Old Face" panose="02020602080505020303" pitchFamily="18" charset="0"/>
              </a:rPr>
              <a:t>Front-End Dev.</a:t>
            </a:r>
          </a:p>
        </p:txBody>
      </p:sp>
      <p:sp>
        <p:nvSpPr>
          <p:cNvPr id="12" name="Google Shape;411;p47">
            <a:extLst>
              <a:ext uri="{FF2B5EF4-FFF2-40B4-BE49-F238E27FC236}">
                <a16:creationId xmlns:a16="http://schemas.microsoft.com/office/drawing/2014/main" id="{87B41DF1-636A-46C2-D560-1719DA73D9DF}"/>
              </a:ext>
            </a:extLst>
          </p:cNvPr>
          <p:cNvSpPr txBox="1">
            <a:spLocks/>
          </p:cNvSpPr>
          <p:nvPr/>
        </p:nvSpPr>
        <p:spPr>
          <a:xfrm flipH="1">
            <a:off x="2588202" y="559591"/>
            <a:ext cx="2092533" cy="58439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a:solidFill>
                  <a:schemeClr val="bg1"/>
                </a:solidFill>
                <a:latin typeface="Baskerville Old Face" panose="02020602080505020303" pitchFamily="18" charset="0"/>
              </a:rPr>
              <a:t>Back-End Dev.</a:t>
            </a:r>
          </a:p>
        </p:txBody>
      </p:sp>
      <p:sp>
        <p:nvSpPr>
          <p:cNvPr id="13" name="Google Shape;411;p47">
            <a:extLst>
              <a:ext uri="{FF2B5EF4-FFF2-40B4-BE49-F238E27FC236}">
                <a16:creationId xmlns:a16="http://schemas.microsoft.com/office/drawing/2014/main" id="{385BB560-C4B0-09D4-E74B-029C511CB1B7}"/>
              </a:ext>
            </a:extLst>
          </p:cNvPr>
          <p:cNvSpPr txBox="1">
            <a:spLocks/>
          </p:cNvSpPr>
          <p:nvPr/>
        </p:nvSpPr>
        <p:spPr>
          <a:xfrm flipH="1">
            <a:off x="7402656" y="632455"/>
            <a:ext cx="1535656" cy="51533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a:solidFill>
                  <a:schemeClr val="bg1"/>
                </a:solidFill>
                <a:latin typeface="Baskerville Old Face" panose="02020602080505020303" pitchFamily="18" charset="0"/>
              </a:rPr>
              <a:t>Designer</a:t>
            </a:r>
          </a:p>
        </p:txBody>
      </p:sp>
      <p:sp>
        <p:nvSpPr>
          <p:cNvPr id="14" name="Google Shape;411;p47">
            <a:extLst>
              <a:ext uri="{FF2B5EF4-FFF2-40B4-BE49-F238E27FC236}">
                <a16:creationId xmlns:a16="http://schemas.microsoft.com/office/drawing/2014/main" id="{F090BABF-7D9E-E15D-5873-AC6A4482CFE8}"/>
              </a:ext>
            </a:extLst>
          </p:cNvPr>
          <p:cNvSpPr txBox="1">
            <a:spLocks/>
          </p:cNvSpPr>
          <p:nvPr/>
        </p:nvSpPr>
        <p:spPr>
          <a:xfrm flipH="1">
            <a:off x="330190" y="4309268"/>
            <a:ext cx="2079120" cy="51533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a:solidFill>
                  <a:schemeClr val="bg1"/>
                </a:solidFill>
                <a:latin typeface="Baskerville Old Face" panose="02020602080505020303" pitchFamily="18" charset="0"/>
              </a:rPr>
              <a:t>Scrum Trainer</a:t>
            </a:r>
          </a:p>
        </p:txBody>
      </p:sp>
      <p:sp>
        <p:nvSpPr>
          <p:cNvPr id="15" name="Google Shape;411;p47">
            <a:extLst>
              <a:ext uri="{FF2B5EF4-FFF2-40B4-BE49-F238E27FC236}">
                <a16:creationId xmlns:a16="http://schemas.microsoft.com/office/drawing/2014/main" id="{1D8D879C-D3C1-4C9D-B2A2-F24DBE146D35}"/>
              </a:ext>
            </a:extLst>
          </p:cNvPr>
          <p:cNvSpPr txBox="1">
            <a:spLocks/>
          </p:cNvSpPr>
          <p:nvPr/>
        </p:nvSpPr>
        <p:spPr>
          <a:xfrm flipH="1">
            <a:off x="6900423" y="961667"/>
            <a:ext cx="2402859" cy="58561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a:solidFill>
                  <a:schemeClr val="bg1"/>
                </a:solidFill>
                <a:latin typeface="Baskerville Old Face" panose="02020602080505020303" pitchFamily="18" charset="0"/>
              </a:rPr>
              <a:t>Desislava Peeva</a:t>
            </a:r>
          </a:p>
        </p:txBody>
      </p:sp>
      <p:sp>
        <p:nvSpPr>
          <p:cNvPr id="16" name="Google Shape;411;p47">
            <a:extLst>
              <a:ext uri="{FF2B5EF4-FFF2-40B4-BE49-F238E27FC236}">
                <a16:creationId xmlns:a16="http://schemas.microsoft.com/office/drawing/2014/main" id="{6E4A451A-04A9-3A6B-50F5-C533B42DE0D1}"/>
              </a:ext>
            </a:extLst>
          </p:cNvPr>
          <p:cNvSpPr txBox="1">
            <a:spLocks/>
          </p:cNvSpPr>
          <p:nvPr/>
        </p:nvSpPr>
        <p:spPr>
          <a:xfrm flipH="1">
            <a:off x="4437662" y="3893469"/>
            <a:ext cx="2727115" cy="45106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a:solidFill>
                  <a:schemeClr val="bg1"/>
                </a:solidFill>
                <a:latin typeface="Baskerville Old Face" panose="02020602080505020303" pitchFamily="18" charset="0"/>
              </a:rPr>
              <a:t>Valeriya Vulchanova</a:t>
            </a:r>
          </a:p>
        </p:txBody>
      </p:sp>
      <p:sp>
        <p:nvSpPr>
          <p:cNvPr id="17" name="Google Shape;411;p47">
            <a:extLst>
              <a:ext uri="{FF2B5EF4-FFF2-40B4-BE49-F238E27FC236}">
                <a16:creationId xmlns:a16="http://schemas.microsoft.com/office/drawing/2014/main" id="{5DD5426C-B6F9-8C53-B2C3-B74D731DDE51}"/>
              </a:ext>
            </a:extLst>
          </p:cNvPr>
          <p:cNvSpPr txBox="1">
            <a:spLocks/>
          </p:cNvSpPr>
          <p:nvPr/>
        </p:nvSpPr>
        <p:spPr>
          <a:xfrm flipH="1">
            <a:off x="2384579" y="1005236"/>
            <a:ext cx="2392035" cy="52887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a:solidFill>
                  <a:schemeClr val="bg1"/>
                </a:solidFill>
                <a:latin typeface="Baskerville Old Face" panose="02020602080505020303" pitchFamily="18" charset="0"/>
              </a:rPr>
              <a:t>Aleksey Atanasov</a:t>
            </a:r>
          </a:p>
        </p:txBody>
      </p:sp>
      <p:sp>
        <p:nvSpPr>
          <p:cNvPr id="18" name="Google Shape;411;p47">
            <a:extLst>
              <a:ext uri="{FF2B5EF4-FFF2-40B4-BE49-F238E27FC236}">
                <a16:creationId xmlns:a16="http://schemas.microsoft.com/office/drawing/2014/main" id="{B9D4B60B-AAED-1AB7-E25E-D08CDC329D38}"/>
              </a:ext>
            </a:extLst>
          </p:cNvPr>
          <p:cNvSpPr txBox="1">
            <a:spLocks/>
          </p:cNvSpPr>
          <p:nvPr/>
        </p:nvSpPr>
        <p:spPr>
          <a:xfrm flipH="1">
            <a:off x="-3236" y="3843645"/>
            <a:ext cx="2745971" cy="48632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a:solidFill>
                  <a:schemeClr val="bg1"/>
                </a:solidFill>
                <a:latin typeface="Baskerville Old Face" panose="02020602080505020303" pitchFamily="18" charset="0"/>
              </a:rPr>
              <a:t>Valeriya Damyanova</a:t>
            </a:r>
          </a:p>
        </p:txBody>
      </p:sp>
    </p:spTree>
    <p:extLst>
      <p:ext uri="{BB962C8B-B14F-4D97-AF65-F5344CB8AC3E}">
        <p14:creationId xmlns:p14="http://schemas.microsoft.com/office/powerpoint/2010/main" val="230961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1">
          <a:extLst>
            <a:ext uri="{FF2B5EF4-FFF2-40B4-BE49-F238E27FC236}">
              <a16:creationId xmlns:a16="http://schemas.microsoft.com/office/drawing/2014/main" id="{41B7C44C-80ED-E1AD-5861-84075D440F27}"/>
            </a:ext>
          </a:extLst>
        </p:cNvPr>
        <p:cNvGrpSpPr/>
        <p:nvPr/>
      </p:nvGrpSpPr>
      <p:grpSpPr>
        <a:xfrm>
          <a:off x="0" y="0"/>
          <a:ext cx="0" cy="0"/>
          <a:chOff x="0" y="0"/>
          <a:chExt cx="0" cy="0"/>
        </a:xfrm>
      </p:grpSpPr>
      <p:sp>
        <p:nvSpPr>
          <p:cNvPr id="442" name="Google Shape;442;p50">
            <a:extLst>
              <a:ext uri="{FF2B5EF4-FFF2-40B4-BE49-F238E27FC236}">
                <a16:creationId xmlns:a16="http://schemas.microsoft.com/office/drawing/2014/main" id="{FAA1C803-5A14-9FC2-C09E-90F6C638B333}"/>
              </a:ext>
            </a:extLst>
          </p:cNvPr>
          <p:cNvSpPr/>
          <p:nvPr/>
        </p:nvSpPr>
        <p:spPr>
          <a:xfrm>
            <a:off x="623075" y="774075"/>
            <a:ext cx="2168400" cy="21684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0">
            <a:extLst>
              <a:ext uri="{FF2B5EF4-FFF2-40B4-BE49-F238E27FC236}">
                <a16:creationId xmlns:a16="http://schemas.microsoft.com/office/drawing/2014/main" id="{7DDF3A35-2BF3-1297-4800-AD477791D010}"/>
              </a:ext>
            </a:extLst>
          </p:cNvPr>
          <p:cNvSpPr txBox="1">
            <a:spLocks noGrp="1"/>
          </p:cNvSpPr>
          <p:nvPr>
            <p:ph type="title"/>
          </p:nvPr>
        </p:nvSpPr>
        <p:spPr>
          <a:xfrm>
            <a:off x="871539" y="2650793"/>
            <a:ext cx="5272088" cy="190691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chemeClr val="bg1"/>
                </a:solidFill>
                <a:latin typeface="Baskerville Old Face" panose="02020602080505020303" pitchFamily="18" charset="0"/>
              </a:rPr>
              <a:t>ABOUT THE </a:t>
            </a:r>
            <a:br>
              <a:rPr lang="en" sz="6000">
                <a:solidFill>
                  <a:schemeClr val="bg1"/>
                </a:solidFill>
                <a:latin typeface="Baskerville Old Face" panose="02020602080505020303" pitchFamily="18" charset="0"/>
              </a:rPr>
            </a:br>
            <a:r>
              <a:rPr lang="en" sz="6000">
                <a:solidFill>
                  <a:schemeClr val="bg1"/>
                </a:solidFill>
                <a:latin typeface="Baskerville Old Face" panose="02020602080505020303" pitchFamily="18" charset="0"/>
              </a:rPr>
              <a:t>IDEA</a:t>
            </a:r>
            <a:endParaRPr sz="6000">
              <a:solidFill>
                <a:schemeClr val="bg1"/>
              </a:solidFill>
              <a:latin typeface="Baskerville Old Face" panose="02020602080505020303" pitchFamily="18" charset="0"/>
            </a:endParaRPr>
          </a:p>
        </p:txBody>
      </p:sp>
      <p:sp>
        <p:nvSpPr>
          <p:cNvPr id="444" name="Google Shape;444;p50">
            <a:extLst>
              <a:ext uri="{FF2B5EF4-FFF2-40B4-BE49-F238E27FC236}">
                <a16:creationId xmlns:a16="http://schemas.microsoft.com/office/drawing/2014/main" id="{DE322628-C0B0-3106-AF88-B88620D13895}"/>
              </a:ext>
            </a:extLst>
          </p:cNvPr>
          <p:cNvSpPr txBox="1">
            <a:spLocks noGrp="1"/>
          </p:cNvSpPr>
          <p:nvPr>
            <p:ph type="title" idx="2"/>
          </p:nvPr>
        </p:nvSpPr>
        <p:spPr>
          <a:xfrm>
            <a:off x="1064509" y="1088786"/>
            <a:ext cx="1285531" cy="1512001"/>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8000">
                <a:latin typeface="Baskerville Old Face" panose="02020602080505020303" pitchFamily="18" charset="0"/>
              </a:rPr>
              <a:t>02</a:t>
            </a:r>
            <a:endParaRPr sz="8000">
              <a:latin typeface="Baskerville Old Face" panose="02020602080505020303" pitchFamily="18" charset="0"/>
            </a:endParaRPr>
          </a:p>
        </p:txBody>
      </p:sp>
      <p:pic>
        <p:nvPicPr>
          <p:cNvPr id="446" name="Google Shape;446;p50">
            <a:extLst>
              <a:ext uri="{FF2B5EF4-FFF2-40B4-BE49-F238E27FC236}">
                <a16:creationId xmlns:a16="http://schemas.microsoft.com/office/drawing/2014/main" id="{C827F0C7-D80C-3049-171A-8205B1D75B6E}"/>
              </a:ext>
            </a:extLst>
          </p:cNvPr>
          <p:cNvPicPr preferRelativeResize="0"/>
          <p:nvPr/>
        </p:nvPicPr>
        <p:blipFill>
          <a:blip r:embed="rId3">
            <a:alphaModFix/>
          </a:blip>
          <a:stretch>
            <a:fillRect/>
          </a:stretch>
        </p:blipFill>
        <p:spPr>
          <a:xfrm rot="10800000">
            <a:off x="5197200" y="-3534565"/>
            <a:ext cx="7657249" cy="8935624"/>
          </a:xfrm>
          <a:prstGeom prst="rect">
            <a:avLst/>
          </a:prstGeom>
          <a:noFill/>
          <a:ln>
            <a:noFill/>
          </a:ln>
        </p:spPr>
      </p:pic>
    </p:spTree>
    <p:extLst>
      <p:ext uri="{BB962C8B-B14F-4D97-AF65-F5344CB8AC3E}">
        <p14:creationId xmlns:p14="http://schemas.microsoft.com/office/powerpoint/2010/main" val="2249788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DCB06-0A46-0CD3-B28A-562B0EB5D25F}"/>
              </a:ext>
            </a:extLst>
          </p:cNvPr>
          <p:cNvSpPr>
            <a:spLocks noGrp="1"/>
          </p:cNvSpPr>
          <p:nvPr>
            <p:ph type="title"/>
          </p:nvPr>
        </p:nvSpPr>
        <p:spPr>
          <a:xfrm>
            <a:off x="923647" y="1218214"/>
            <a:ext cx="3961903" cy="3922664"/>
          </a:xfrm>
        </p:spPr>
        <p:txBody>
          <a:bodyPr/>
          <a:lstStyle/>
          <a:p>
            <a:pPr algn="l"/>
            <a:r>
              <a:rPr lang="en-US" sz="1800" b="0" i="0">
                <a:solidFill>
                  <a:srgbClr val="F0F6FC"/>
                </a:solidFill>
                <a:effectLst/>
                <a:latin typeface="-apple-system"/>
              </a:rPr>
              <a:t>The idea of ​​our e-school is to provide students with interactive worksheets, PDF files with materials published by teachers, and an overview of GPA and grades. Teachers will have the ability to add and delete grades and add materials.</a:t>
            </a:r>
            <a:r>
              <a:rPr lang="en-US" sz="1800" b="0">
                <a:solidFill>
                  <a:srgbClr val="F0F6FC"/>
                </a:solidFill>
                <a:latin typeface="-apple-system"/>
              </a:rPr>
              <a:t> </a:t>
            </a:r>
            <a:r>
              <a:rPr lang="en-US" sz="1800" b="0">
                <a:solidFill>
                  <a:srgbClr val="F0F6FC"/>
                </a:solidFill>
              </a:rPr>
              <a:t>For now, this idea is only for 9th grade, but with more knowledge in the future we will be able to develop it to be suitable for all grades.</a:t>
            </a:r>
            <a:r>
              <a:rPr lang="en-US" sz="1800" b="0" i="0">
                <a:solidFill>
                  <a:srgbClr val="F0F6FC"/>
                </a:solidFill>
                <a:effectLst/>
                <a:latin typeface="-apple-system"/>
              </a:rPr>
              <a:t/>
            </a:r>
            <a:br>
              <a:rPr lang="en-US" sz="1800" b="0" i="0">
                <a:solidFill>
                  <a:srgbClr val="F0F6FC"/>
                </a:solidFill>
                <a:effectLst/>
                <a:latin typeface="-apple-system"/>
              </a:rPr>
            </a:br>
            <a:r>
              <a:rPr lang="en-US" sz="1800" b="0" i="0">
                <a:solidFill>
                  <a:srgbClr val="F0F6FC"/>
                </a:solidFill>
                <a:effectLst/>
                <a:latin typeface="-apple-system"/>
              </a:rPr>
              <a:t/>
            </a:r>
            <a:br>
              <a:rPr lang="en-US" sz="1800" b="0" i="0">
                <a:solidFill>
                  <a:srgbClr val="F0F6FC"/>
                </a:solidFill>
                <a:effectLst/>
                <a:latin typeface="-apple-system"/>
              </a:rPr>
            </a:br>
            <a:r>
              <a:rPr lang="en-US" sz="1800"/>
              <a:t/>
            </a:r>
            <a:br>
              <a:rPr lang="en-US" sz="1800"/>
            </a:br>
            <a:endParaRPr lang="en-US" sz="1800"/>
          </a:p>
        </p:txBody>
      </p:sp>
      <p:pic>
        <p:nvPicPr>
          <p:cNvPr id="6" name="Picture 5" descr="A logo of a person's head&#10;&#10;AI-generated content may be incorrect.">
            <a:extLst>
              <a:ext uri="{FF2B5EF4-FFF2-40B4-BE49-F238E27FC236}">
                <a16:creationId xmlns:a16="http://schemas.microsoft.com/office/drawing/2014/main" id="{21FC70A6-926B-1207-F552-96441577AEEF}"/>
              </a:ext>
            </a:extLst>
          </p:cNvPr>
          <p:cNvPicPr>
            <a:picLocks noChangeAspect="1"/>
          </p:cNvPicPr>
          <p:nvPr/>
        </p:nvPicPr>
        <p:blipFill>
          <a:blip r:embed="rId2"/>
          <a:stretch>
            <a:fillRect/>
          </a:stretch>
        </p:blipFill>
        <p:spPr>
          <a:xfrm>
            <a:off x="3988683" y="685156"/>
            <a:ext cx="5429250" cy="4171950"/>
          </a:xfrm>
          <a:prstGeom prst="rect">
            <a:avLst/>
          </a:prstGeom>
        </p:spPr>
      </p:pic>
    </p:spTree>
    <p:extLst>
      <p:ext uri="{BB962C8B-B14F-4D97-AF65-F5344CB8AC3E}">
        <p14:creationId xmlns:p14="http://schemas.microsoft.com/office/powerpoint/2010/main" val="3797465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1">
          <a:extLst>
            <a:ext uri="{FF2B5EF4-FFF2-40B4-BE49-F238E27FC236}">
              <a16:creationId xmlns:a16="http://schemas.microsoft.com/office/drawing/2014/main" id="{1C16148C-47F9-0F49-D780-6ACAB3E19557}"/>
            </a:ext>
          </a:extLst>
        </p:cNvPr>
        <p:cNvGrpSpPr/>
        <p:nvPr/>
      </p:nvGrpSpPr>
      <p:grpSpPr>
        <a:xfrm>
          <a:off x="0" y="0"/>
          <a:ext cx="0" cy="0"/>
          <a:chOff x="0" y="0"/>
          <a:chExt cx="0" cy="0"/>
        </a:xfrm>
      </p:grpSpPr>
      <p:sp>
        <p:nvSpPr>
          <p:cNvPr id="442" name="Google Shape;442;p50">
            <a:extLst>
              <a:ext uri="{FF2B5EF4-FFF2-40B4-BE49-F238E27FC236}">
                <a16:creationId xmlns:a16="http://schemas.microsoft.com/office/drawing/2014/main" id="{CD01FD92-5166-E96C-04A3-1F3D1C466D97}"/>
              </a:ext>
            </a:extLst>
          </p:cNvPr>
          <p:cNvSpPr/>
          <p:nvPr/>
        </p:nvSpPr>
        <p:spPr>
          <a:xfrm>
            <a:off x="623075" y="774075"/>
            <a:ext cx="2168400" cy="21684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0">
            <a:extLst>
              <a:ext uri="{FF2B5EF4-FFF2-40B4-BE49-F238E27FC236}">
                <a16:creationId xmlns:a16="http://schemas.microsoft.com/office/drawing/2014/main" id="{0263BE12-2C30-96F7-1EF4-28CBEF9F91E1}"/>
              </a:ext>
            </a:extLst>
          </p:cNvPr>
          <p:cNvSpPr txBox="1">
            <a:spLocks noGrp="1"/>
          </p:cNvSpPr>
          <p:nvPr>
            <p:ph type="title"/>
          </p:nvPr>
        </p:nvSpPr>
        <p:spPr>
          <a:xfrm>
            <a:off x="724414" y="2750345"/>
            <a:ext cx="4669117" cy="176450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latin typeface="Baskerville Old Face" panose="02020602080505020303" pitchFamily="18" charset="0"/>
              </a:rPr>
              <a:t>WORK PROGRESS</a:t>
            </a:r>
            <a:endParaRPr sz="6000">
              <a:solidFill>
                <a:schemeClr val="accent1"/>
              </a:solidFill>
              <a:latin typeface="Baskerville Old Face" panose="02020602080505020303" pitchFamily="18" charset="0"/>
            </a:endParaRPr>
          </a:p>
        </p:txBody>
      </p:sp>
      <p:sp>
        <p:nvSpPr>
          <p:cNvPr id="444" name="Google Shape;444;p50">
            <a:extLst>
              <a:ext uri="{FF2B5EF4-FFF2-40B4-BE49-F238E27FC236}">
                <a16:creationId xmlns:a16="http://schemas.microsoft.com/office/drawing/2014/main" id="{E798DA88-59D6-1AAE-D4A0-644A1745D624}"/>
              </a:ext>
            </a:extLst>
          </p:cNvPr>
          <p:cNvSpPr txBox="1">
            <a:spLocks noGrp="1"/>
          </p:cNvSpPr>
          <p:nvPr>
            <p:ph type="title" idx="2"/>
          </p:nvPr>
        </p:nvSpPr>
        <p:spPr>
          <a:xfrm>
            <a:off x="1064509" y="1088786"/>
            <a:ext cx="1285531" cy="1512001"/>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8000">
                <a:latin typeface="Baskerville Old Face" panose="02020602080505020303" pitchFamily="18" charset="0"/>
              </a:rPr>
              <a:t>03</a:t>
            </a:r>
            <a:endParaRPr sz="8000">
              <a:latin typeface="Baskerville Old Face" panose="02020602080505020303" pitchFamily="18" charset="0"/>
            </a:endParaRPr>
          </a:p>
        </p:txBody>
      </p:sp>
      <p:pic>
        <p:nvPicPr>
          <p:cNvPr id="446" name="Google Shape;446;p50">
            <a:extLst>
              <a:ext uri="{FF2B5EF4-FFF2-40B4-BE49-F238E27FC236}">
                <a16:creationId xmlns:a16="http://schemas.microsoft.com/office/drawing/2014/main" id="{D2D26AC9-E6DF-F516-4518-56DA5C88D3FF}"/>
              </a:ext>
            </a:extLst>
          </p:cNvPr>
          <p:cNvPicPr preferRelativeResize="0"/>
          <p:nvPr/>
        </p:nvPicPr>
        <p:blipFill>
          <a:blip r:embed="rId3">
            <a:alphaModFix/>
          </a:blip>
          <a:stretch>
            <a:fillRect/>
          </a:stretch>
        </p:blipFill>
        <p:spPr>
          <a:xfrm rot="10800000">
            <a:off x="5197200" y="-3534565"/>
            <a:ext cx="7657249" cy="8935624"/>
          </a:xfrm>
          <a:prstGeom prst="rect">
            <a:avLst/>
          </a:prstGeom>
          <a:noFill/>
          <a:ln>
            <a:noFill/>
          </a:ln>
        </p:spPr>
      </p:pic>
    </p:spTree>
    <p:extLst>
      <p:ext uri="{BB962C8B-B14F-4D97-AF65-F5344CB8AC3E}">
        <p14:creationId xmlns:p14="http://schemas.microsoft.com/office/powerpoint/2010/main" val="3363317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Таблица 15">
            <a:extLst>
              <a:ext uri="{FF2B5EF4-FFF2-40B4-BE49-F238E27FC236}">
                <a16:creationId xmlns:a16="http://schemas.microsoft.com/office/drawing/2014/main" id="{85B3C00D-D239-F1A6-5E6C-C5DD2C379696}"/>
              </a:ext>
            </a:extLst>
          </p:cNvPr>
          <p:cNvGraphicFramePr>
            <a:graphicFrameLocks noGrp="1"/>
          </p:cNvGraphicFramePr>
          <p:nvPr>
            <p:extLst>
              <p:ext uri="{D42A27DB-BD31-4B8C-83A1-F6EECF244321}">
                <p14:modId xmlns:p14="http://schemas.microsoft.com/office/powerpoint/2010/main" val="4233353170"/>
              </p:ext>
            </p:extLst>
          </p:nvPr>
        </p:nvGraphicFramePr>
        <p:xfrm>
          <a:off x="1017631" y="916292"/>
          <a:ext cx="7106405" cy="3311652"/>
        </p:xfrm>
        <a:graphic>
          <a:graphicData uri="http://schemas.openxmlformats.org/drawingml/2006/table">
            <a:tbl>
              <a:tblPr firstRow="1" bandRow="1">
                <a:tableStyleId>{9E793235-A67E-44DE-A8DF-65AB31355019}</a:tableStyleId>
              </a:tblPr>
              <a:tblGrid>
                <a:gridCol w="763640">
                  <a:extLst>
                    <a:ext uri="{9D8B030D-6E8A-4147-A177-3AD203B41FA5}">
                      <a16:colId xmlns:a16="http://schemas.microsoft.com/office/drawing/2014/main" val="3042898858"/>
                    </a:ext>
                  </a:extLst>
                </a:gridCol>
                <a:gridCol w="887932">
                  <a:extLst>
                    <a:ext uri="{9D8B030D-6E8A-4147-A177-3AD203B41FA5}">
                      <a16:colId xmlns:a16="http://schemas.microsoft.com/office/drawing/2014/main" val="4261128590"/>
                    </a:ext>
                  </a:extLst>
                </a:gridCol>
                <a:gridCol w="948394">
                  <a:extLst>
                    <a:ext uri="{9D8B030D-6E8A-4147-A177-3AD203B41FA5}">
                      <a16:colId xmlns:a16="http://schemas.microsoft.com/office/drawing/2014/main" val="3721801894"/>
                    </a:ext>
                  </a:extLst>
                </a:gridCol>
                <a:gridCol w="1110246">
                  <a:extLst>
                    <a:ext uri="{9D8B030D-6E8A-4147-A177-3AD203B41FA5}">
                      <a16:colId xmlns:a16="http://schemas.microsoft.com/office/drawing/2014/main" val="2426401526"/>
                    </a:ext>
                  </a:extLst>
                </a:gridCol>
                <a:gridCol w="965356">
                  <a:extLst>
                    <a:ext uri="{9D8B030D-6E8A-4147-A177-3AD203B41FA5}">
                      <a16:colId xmlns:a16="http://schemas.microsoft.com/office/drawing/2014/main" val="2169771765"/>
                    </a:ext>
                  </a:extLst>
                </a:gridCol>
                <a:gridCol w="721109">
                  <a:extLst>
                    <a:ext uri="{9D8B030D-6E8A-4147-A177-3AD203B41FA5}">
                      <a16:colId xmlns:a16="http://schemas.microsoft.com/office/drawing/2014/main" val="2878457060"/>
                    </a:ext>
                  </a:extLst>
                </a:gridCol>
                <a:gridCol w="837418">
                  <a:extLst>
                    <a:ext uri="{9D8B030D-6E8A-4147-A177-3AD203B41FA5}">
                      <a16:colId xmlns:a16="http://schemas.microsoft.com/office/drawing/2014/main" val="4028280740"/>
                    </a:ext>
                  </a:extLst>
                </a:gridCol>
                <a:gridCol w="872310">
                  <a:extLst>
                    <a:ext uri="{9D8B030D-6E8A-4147-A177-3AD203B41FA5}">
                      <a16:colId xmlns:a16="http://schemas.microsoft.com/office/drawing/2014/main" val="1213424194"/>
                    </a:ext>
                  </a:extLst>
                </a:gridCol>
              </a:tblGrid>
              <a:tr h="441838">
                <a:tc>
                  <a:txBody>
                    <a:bodyPr/>
                    <a:lstStyle/>
                    <a:p>
                      <a:pPr marL="0" marR="0" lvl="0" indent="0" algn="ctr" rtl="0" eaLnBrk="1" fontAlgn="auto" latinLnBrk="0" hangingPunct="1">
                        <a:lnSpc>
                          <a:spcPct val="150000"/>
                        </a:lnSpc>
                        <a:buNone/>
                      </a:pPr>
                      <a:r>
                        <a:rPr lang="en-US" sz="1400" b="0" i="0" u="sng">
                          <a:solidFill>
                            <a:schemeClr val="tx1"/>
                          </a:solidFill>
                          <a:effectLst/>
                          <a:latin typeface="Arial"/>
                          <a:ea typeface="Arial" panose="020B0604020202020204" pitchFamily="34" charset="0"/>
                          <a:cs typeface="Arial"/>
                        </a:rPr>
                        <a:t>Period</a:t>
                      </a:r>
                      <a:endParaRPr lang="en-US">
                        <a:solidFill>
                          <a:schemeClr val="tx1"/>
                        </a:solidFill>
                        <a:effectLst/>
                        <a:latin typeface="Arial"/>
                        <a:cs typeface="Arial"/>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238775"/>
                    </a:solidFill>
                  </a:tcPr>
                </a:tc>
                <a:tc>
                  <a:txBody>
                    <a:bodyPr/>
                    <a:lstStyle/>
                    <a:p>
                      <a:pPr marR="0" lvl="0" algn="ctr" rtl="0">
                        <a:buNone/>
                      </a:pPr>
                      <a:r>
                        <a:rPr lang="en-US" sz="1400" b="0" i="0">
                          <a:solidFill>
                            <a:schemeClr val="bg1"/>
                          </a:solidFill>
                          <a:effectLst/>
                          <a:latin typeface="Arial"/>
                          <a:ea typeface="Arial" panose="020B0604020202020204" pitchFamily="34" charset="0"/>
                          <a:cs typeface="Arial"/>
                        </a:rPr>
                        <a:t>Monday</a:t>
                      </a:r>
                      <a:endParaRPr lang="en-US">
                        <a:solidFill>
                          <a:schemeClr val="bg1"/>
                        </a:solidFill>
                        <a:effectLst/>
                        <a:latin typeface="Arial"/>
                        <a:cs typeface="Arial"/>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238775"/>
                    </a:solidFill>
                  </a:tcPr>
                </a:tc>
                <a:tc>
                  <a:txBody>
                    <a:bodyPr/>
                    <a:lstStyle/>
                    <a:p>
                      <a:pPr marR="0" lvl="0" algn="ctr" rtl="0">
                        <a:buNone/>
                      </a:pPr>
                      <a:r>
                        <a:rPr lang="en-US" sz="1400" b="0" i="0">
                          <a:solidFill>
                            <a:schemeClr val="bg1"/>
                          </a:solidFill>
                          <a:effectLst/>
                          <a:latin typeface="Arial"/>
                          <a:ea typeface="Arial" panose="020B0604020202020204" pitchFamily="34" charset="0"/>
                          <a:cs typeface="Arial"/>
                        </a:rPr>
                        <a:t>Tuesday</a:t>
                      </a:r>
                      <a:endParaRPr lang="en-US">
                        <a:solidFill>
                          <a:schemeClr val="bg1"/>
                        </a:solidFill>
                        <a:effectLst/>
                        <a:latin typeface="Arial"/>
                        <a:cs typeface="Arial"/>
                      </a:endParaRPr>
                    </a:p>
                  </a:txBody>
                  <a:tcPr marL="0" marR="0" marT="0" marB="0"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238775"/>
                    </a:solidFill>
                  </a:tcPr>
                </a:tc>
                <a:tc>
                  <a:txBody>
                    <a:bodyPr/>
                    <a:lstStyle/>
                    <a:p>
                      <a:pPr marR="0" lvl="0" algn="ctr" rtl="0">
                        <a:buNone/>
                      </a:pPr>
                      <a:r>
                        <a:rPr lang="en-US" sz="1400" b="0" i="0">
                          <a:solidFill>
                            <a:schemeClr val="bg1"/>
                          </a:solidFill>
                          <a:effectLst/>
                          <a:latin typeface="Arial"/>
                          <a:ea typeface="Arial" panose="020B0604020202020204" pitchFamily="34" charset="0"/>
                          <a:cs typeface="Arial"/>
                        </a:rPr>
                        <a:t>Wednesday</a:t>
                      </a:r>
                      <a:endParaRPr lang="en-US">
                        <a:solidFill>
                          <a:schemeClr val="bg1"/>
                        </a:solidFill>
                        <a:effectLst/>
                        <a:latin typeface="Arial"/>
                        <a:cs typeface="Arial"/>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238775"/>
                    </a:solidFill>
                  </a:tcPr>
                </a:tc>
                <a:tc>
                  <a:txBody>
                    <a:bodyPr/>
                    <a:lstStyle/>
                    <a:p>
                      <a:pPr marR="0" lvl="0" algn="ctr" rtl="0">
                        <a:buNone/>
                      </a:pPr>
                      <a:r>
                        <a:rPr lang="en-US" sz="1400" b="0" i="0">
                          <a:solidFill>
                            <a:schemeClr val="bg1"/>
                          </a:solidFill>
                          <a:effectLst/>
                          <a:latin typeface="Arial"/>
                          <a:ea typeface="Arial" panose="020B0604020202020204" pitchFamily="34" charset="0"/>
                          <a:cs typeface="Arial"/>
                        </a:rPr>
                        <a:t>Thursday</a:t>
                      </a:r>
                      <a:endParaRPr lang="en-US">
                        <a:solidFill>
                          <a:schemeClr val="bg1"/>
                        </a:solidFill>
                        <a:effectLst/>
                        <a:latin typeface="Arial"/>
                        <a:cs typeface="Arial"/>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238775"/>
                    </a:solidFill>
                  </a:tcPr>
                </a:tc>
                <a:tc>
                  <a:txBody>
                    <a:bodyPr/>
                    <a:lstStyle/>
                    <a:p>
                      <a:pPr marR="0" lvl="0" algn="ctr" rtl="0">
                        <a:buNone/>
                      </a:pPr>
                      <a:r>
                        <a:rPr lang="en-US" sz="1400" b="0" i="0">
                          <a:solidFill>
                            <a:schemeClr val="bg1"/>
                          </a:solidFill>
                          <a:effectLst/>
                          <a:latin typeface="Arial"/>
                          <a:ea typeface="Arial" panose="020B0604020202020204" pitchFamily="34" charset="0"/>
                          <a:cs typeface="Arial"/>
                        </a:rPr>
                        <a:t>Friday</a:t>
                      </a:r>
                      <a:endParaRPr lang="en-US">
                        <a:solidFill>
                          <a:schemeClr val="bg1"/>
                        </a:solidFill>
                        <a:effectLst/>
                        <a:latin typeface="Arial"/>
                        <a:cs typeface="Arial"/>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238775"/>
                    </a:solidFill>
                  </a:tcPr>
                </a:tc>
                <a:tc>
                  <a:txBody>
                    <a:bodyPr/>
                    <a:lstStyle/>
                    <a:p>
                      <a:pPr marR="0" lvl="0" algn="ctr" rtl="0">
                        <a:buNone/>
                      </a:pPr>
                      <a:r>
                        <a:rPr lang="en-US" sz="1400" b="0" i="0">
                          <a:solidFill>
                            <a:schemeClr val="bg1"/>
                          </a:solidFill>
                          <a:effectLst/>
                          <a:latin typeface="Arial"/>
                          <a:ea typeface="Arial" panose="020B0604020202020204" pitchFamily="34" charset="0"/>
                          <a:cs typeface="Arial"/>
                        </a:rPr>
                        <a:t>Saturday</a:t>
                      </a:r>
                      <a:endParaRPr lang="en-US">
                        <a:solidFill>
                          <a:schemeClr val="bg1"/>
                        </a:solidFill>
                        <a:effectLst/>
                        <a:latin typeface="Arial"/>
                        <a:cs typeface="Arial"/>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238775"/>
                    </a:solidFill>
                  </a:tcPr>
                </a:tc>
                <a:tc>
                  <a:txBody>
                    <a:bodyPr/>
                    <a:lstStyle/>
                    <a:p>
                      <a:pPr marR="0" lvl="0" algn="ctr" rtl="0">
                        <a:buNone/>
                      </a:pPr>
                      <a:r>
                        <a:rPr lang="en-US" sz="1400" b="0" i="0">
                          <a:solidFill>
                            <a:schemeClr val="bg1"/>
                          </a:solidFill>
                          <a:effectLst/>
                          <a:latin typeface="Arial"/>
                          <a:ea typeface="Arial" panose="020B0604020202020204" pitchFamily="34" charset="0"/>
                          <a:cs typeface="Arial"/>
                        </a:rPr>
                        <a:t>Sunday</a:t>
                      </a:r>
                      <a:endParaRPr lang="en-US">
                        <a:solidFill>
                          <a:schemeClr val="bg1"/>
                        </a:solidFill>
                        <a:effectLst/>
                        <a:latin typeface="Arial"/>
                        <a:cs typeface="Arial"/>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238775"/>
                    </a:solidFill>
                  </a:tcPr>
                </a:tc>
                <a:extLst>
                  <a:ext uri="{0D108BD9-81ED-4DB2-BD59-A6C34878D82A}">
                    <a16:rowId xmlns:a16="http://schemas.microsoft.com/office/drawing/2014/main" val="3693818137"/>
                  </a:ext>
                </a:extLst>
              </a:tr>
              <a:tr h="677424">
                <a:tc>
                  <a:txBody>
                    <a:bodyPr/>
                    <a:lstStyle/>
                    <a:p>
                      <a:pPr marR="0" algn="l" rtl="0">
                        <a:buNone/>
                      </a:pPr>
                      <a:r>
                        <a:rPr lang="bg-BG" sz="1400" b="0" i="0">
                          <a:solidFill>
                            <a:srgbClr val="000000"/>
                          </a:solidFill>
                          <a:effectLst/>
                          <a:latin typeface="Arial"/>
                          <a:cs typeface="Arial"/>
                        </a:rPr>
                        <a:t>24.02-02.03</a:t>
                      </a:r>
                      <a:endParaRPr lang="bg-BG">
                        <a:effectLst/>
                        <a:latin typeface="Arial"/>
                        <a:cs typeface="Arial"/>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238775"/>
                    </a:solidFill>
                  </a:tcPr>
                </a:tc>
                <a:tc>
                  <a:txBody>
                    <a:bodyPr/>
                    <a:lstStyle/>
                    <a:p>
                      <a:pPr marR="0" algn="l" rtl="0">
                        <a:buNone/>
                      </a:pPr>
                      <a:endParaRPr lang="bg-BG">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238775"/>
                    </a:solidFill>
                  </a:tcPr>
                </a:tc>
                <a:tc>
                  <a:txBody>
                    <a:bodyPr/>
                    <a:lstStyle/>
                    <a:p>
                      <a:pPr marR="0" algn="l" rtl="0">
                        <a:buNone/>
                      </a:pPr>
                      <a:endParaRPr lang="bg-BG">
                        <a:effectLst/>
                      </a:endParaRPr>
                    </a:p>
                  </a:txBody>
                  <a:tcPr marL="0" marR="0" marT="0" marB="0"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38775"/>
                    </a:solidFill>
                  </a:tcPr>
                </a:tc>
                <a:tc>
                  <a:txBody>
                    <a:bodyPr/>
                    <a:lstStyle/>
                    <a:p>
                      <a:pPr marR="0" algn="l" rtl="0">
                        <a:buNone/>
                      </a:pPr>
                      <a:endParaRPr lang="bg-BG">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238775"/>
                    </a:solidFill>
                  </a:tcPr>
                </a:tc>
                <a:tc>
                  <a:txBody>
                    <a:bodyPr/>
                    <a:lstStyle/>
                    <a:p>
                      <a:pPr marR="0" algn="l" rtl="0">
                        <a:buNone/>
                      </a:pPr>
                      <a:endParaRPr lang="bg-BG">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238775"/>
                    </a:solidFill>
                  </a:tcPr>
                </a:tc>
                <a:tc>
                  <a:txBody>
                    <a:bodyPr/>
                    <a:lstStyle/>
                    <a:p>
                      <a:pPr marR="0" algn="l" rtl="0">
                        <a:buNone/>
                      </a:pPr>
                      <a:endParaRPr lang="bg-BG">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238775"/>
                    </a:solidFill>
                  </a:tcPr>
                </a:tc>
                <a:tc>
                  <a:txBody>
                    <a:bodyPr/>
                    <a:lstStyle/>
                    <a:p>
                      <a:pPr marR="0" algn="l" rtl="0">
                        <a:buNone/>
                      </a:pPr>
                      <a:endParaRPr lang="bg-BG">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238775"/>
                    </a:solidFill>
                  </a:tcPr>
                </a:tc>
                <a:tc>
                  <a:txBody>
                    <a:bodyPr/>
                    <a:lstStyle/>
                    <a:p>
                      <a:pPr marR="0" algn="l" rtl="0">
                        <a:buNone/>
                      </a:pPr>
                      <a:endParaRPr lang="bg-BG">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238775"/>
                    </a:solidFill>
                  </a:tcPr>
                </a:tc>
                <a:extLst>
                  <a:ext uri="{0D108BD9-81ED-4DB2-BD59-A6C34878D82A}">
                    <a16:rowId xmlns:a16="http://schemas.microsoft.com/office/drawing/2014/main" val="3901447283"/>
                  </a:ext>
                </a:extLst>
              </a:tr>
              <a:tr h="726691">
                <a:tc>
                  <a:txBody>
                    <a:bodyPr/>
                    <a:lstStyle/>
                    <a:p>
                      <a:pPr marR="0" algn="l" rtl="0">
                        <a:buNone/>
                      </a:pPr>
                      <a:r>
                        <a:rPr lang="en-US" sz="1400" b="0" i="0">
                          <a:solidFill>
                            <a:srgbClr val="000000"/>
                          </a:solidFill>
                          <a:effectLst/>
                          <a:latin typeface="Arial"/>
                          <a:cs typeface="Arial"/>
                        </a:rPr>
                        <a:t>03.03-09.03</a:t>
                      </a:r>
                      <a:endParaRPr lang="en-US">
                        <a:effectLst/>
                        <a:latin typeface="Arial"/>
                        <a:cs typeface="Arial"/>
                      </a:endParaRPr>
                    </a:p>
                  </a:txBody>
                  <a:tcPr marL="0" marR="0" marT="0" marB="0"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238775"/>
                    </a:solidFill>
                  </a:tcPr>
                </a:tc>
                <a:tc>
                  <a:txBody>
                    <a:bodyPr/>
                    <a:lstStyle/>
                    <a:p>
                      <a:pPr marR="0" algn="l" rtl="0">
                        <a:buNone/>
                      </a:pPr>
                      <a:endParaRPr lang="bg-BG">
                        <a:effectLst/>
                      </a:endParaRPr>
                    </a:p>
                  </a:txBody>
                  <a:tcPr marL="0" marR="0" marT="0" marB="0"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238775"/>
                    </a:solidFill>
                  </a:tcPr>
                </a:tc>
                <a:tc>
                  <a:txBody>
                    <a:bodyPr/>
                    <a:lstStyle/>
                    <a:p>
                      <a:pPr marR="0" algn="l" rtl="0">
                        <a:buNone/>
                      </a:pPr>
                      <a:endParaRPr lang="bg-BG">
                        <a:effectLst/>
                      </a:endParaRPr>
                    </a:p>
                  </a:txBody>
                  <a:tcPr marL="0" marR="0" marT="0" marB="0"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38775"/>
                    </a:solidFill>
                  </a:tcPr>
                </a:tc>
                <a:tc>
                  <a:txBody>
                    <a:bodyPr/>
                    <a:lstStyle/>
                    <a:p>
                      <a:pPr marR="0" algn="l" rtl="0">
                        <a:buNone/>
                      </a:pPr>
                      <a:endParaRPr lang="bg-BG">
                        <a:effectLst/>
                      </a:endParaRPr>
                    </a:p>
                  </a:txBody>
                  <a:tcPr marL="0" marR="0" marT="0" marB="0"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238775"/>
                    </a:solidFill>
                  </a:tcPr>
                </a:tc>
                <a:tc>
                  <a:txBody>
                    <a:bodyPr/>
                    <a:lstStyle/>
                    <a:p>
                      <a:pPr marR="0" algn="l" rtl="0">
                        <a:buNone/>
                      </a:pPr>
                      <a:endParaRPr lang="bg-BG">
                        <a:effectLst/>
                      </a:endParaRPr>
                    </a:p>
                  </a:txBody>
                  <a:tcPr marL="0" marR="0" marT="0" marB="0"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238775"/>
                    </a:solidFill>
                  </a:tcPr>
                </a:tc>
                <a:tc>
                  <a:txBody>
                    <a:bodyPr/>
                    <a:lstStyle/>
                    <a:p>
                      <a:pPr marR="0" algn="l" rtl="0">
                        <a:buNone/>
                      </a:pPr>
                      <a:endParaRPr lang="bg-BG">
                        <a:effectLst/>
                      </a:endParaRPr>
                    </a:p>
                  </a:txBody>
                  <a:tcPr marL="0" marR="0" marT="0" marB="0"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238775"/>
                    </a:solidFill>
                  </a:tcPr>
                </a:tc>
                <a:tc>
                  <a:txBody>
                    <a:bodyPr/>
                    <a:lstStyle/>
                    <a:p>
                      <a:pPr marR="0" algn="l" rtl="0">
                        <a:buNone/>
                      </a:pPr>
                      <a:endParaRPr lang="bg-BG">
                        <a:effectLst/>
                      </a:endParaRPr>
                    </a:p>
                  </a:txBody>
                  <a:tcPr marL="0" marR="0" marT="0" marB="0"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238775"/>
                    </a:solidFill>
                  </a:tcPr>
                </a:tc>
                <a:tc>
                  <a:txBody>
                    <a:bodyPr/>
                    <a:lstStyle/>
                    <a:p>
                      <a:pPr marR="0" algn="l" rtl="0">
                        <a:buNone/>
                      </a:pPr>
                      <a:endParaRPr lang="bg-BG">
                        <a:effectLst/>
                      </a:endParaRPr>
                    </a:p>
                  </a:txBody>
                  <a:tcPr marL="0" marR="0" marT="0" marB="0"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238775"/>
                    </a:solidFill>
                  </a:tcPr>
                </a:tc>
                <a:extLst>
                  <a:ext uri="{0D108BD9-81ED-4DB2-BD59-A6C34878D82A}">
                    <a16:rowId xmlns:a16="http://schemas.microsoft.com/office/drawing/2014/main" val="4069779729"/>
                  </a:ext>
                </a:extLst>
              </a:tr>
              <a:tr h="739008">
                <a:tc>
                  <a:txBody>
                    <a:bodyPr/>
                    <a:lstStyle/>
                    <a:p>
                      <a:pPr lvl="0" algn="l">
                        <a:buNone/>
                      </a:pPr>
                      <a:r>
                        <a:rPr lang="en-US" sz="1400" b="0" i="0" u="none" strike="noStrike" noProof="0">
                          <a:solidFill>
                            <a:srgbClr val="000000"/>
                          </a:solidFill>
                          <a:effectLst/>
                          <a:latin typeface="Arial"/>
                        </a:rPr>
                        <a:t>10.03-16.03</a:t>
                      </a:r>
                      <a:endParaRPr lang="bg-BG"/>
                    </a:p>
                  </a:txBody>
                  <a:tcPr marL="0" marR="0" marT="0" marB="0"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238775"/>
                    </a:solidFill>
                  </a:tcPr>
                </a:tc>
                <a:tc>
                  <a:txBody>
                    <a:bodyPr/>
                    <a:lstStyle/>
                    <a:p>
                      <a:pPr lvl="0" algn="l">
                        <a:buNone/>
                      </a:pPr>
                      <a:endParaRPr lang="bg-BG">
                        <a:effectLst/>
                      </a:endParaRPr>
                    </a:p>
                  </a:txBody>
                  <a:tcPr marL="0" marR="0" marT="0" marB="0"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238775"/>
                    </a:solidFill>
                  </a:tcPr>
                </a:tc>
                <a:tc>
                  <a:txBody>
                    <a:bodyPr/>
                    <a:lstStyle/>
                    <a:p>
                      <a:pPr lvl="0" algn="l">
                        <a:buNone/>
                      </a:pPr>
                      <a:endParaRPr lang="bg-BG">
                        <a:effectLst/>
                      </a:endParaRPr>
                    </a:p>
                  </a:txBody>
                  <a:tcPr marL="0" marR="0" marT="0" marB="0"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238775"/>
                    </a:solidFill>
                  </a:tcPr>
                </a:tc>
                <a:tc>
                  <a:txBody>
                    <a:bodyPr/>
                    <a:lstStyle/>
                    <a:p>
                      <a:pPr lvl="0" algn="l">
                        <a:buNone/>
                      </a:pPr>
                      <a:endParaRPr lang="bg-BG">
                        <a:effectLst/>
                      </a:endParaRPr>
                    </a:p>
                  </a:txBody>
                  <a:tcPr marL="0" marR="0" marT="0" marB="0"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238775"/>
                    </a:solidFill>
                  </a:tcPr>
                </a:tc>
                <a:tc>
                  <a:txBody>
                    <a:bodyPr/>
                    <a:lstStyle/>
                    <a:p>
                      <a:pPr lvl="0" algn="l">
                        <a:buNone/>
                      </a:pPr>
                      <a:endParaRPr lang="bg-BG">
                        <a:effectLst/>
                      </a:endParaRPr>
                    </a:p>
                  </a:txBody>
                  <a:tcPr marL="0" marR="0" marT="0" marB="0"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238775"/>
                    </a:solidFill>
                  </a:tcPr>
                </a:tc>
                <a:tc>
                  <a:txBody>
                    <a:bodyPr/>
                    <a:lstStyle/>
                    <a:p>
                      <a:pPr lvl="0" algn="l">
                        <a:buNone/>
                      </a:pPr>
                      <a:endParaRPr lang="bg-BG">
                        <a:effectLst/>
                      </a:endParaRPr>
                    </a:p>
                  </a:txBody>
                  <a:tcPr marL="0" marR="0" marT="0" marB="0"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238775"/>
                    </a:solidFill>
                  </a:tcPr>
                </a:tc>
                <a:tc>
                  <a:txBody>
                    <a:bodyPr/>
                    <a:lstStyle/>
                    <a:p>
                      <a:pPr lvl="0" algn="l">
                        <a:buNone/>
                      </a:pPr>
                      <a:endParaRPr lang="bg-BG">
                        <a:effectLst/>
                      </a:endParaRPr>
                    </a:p>
                  </a:txBody>
                  <a:tcPr marL="0" marR="0" marT="0" marB="0"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238775"/>
                    </a:solidFill>
                  </a:tcPr>
                </a:tc>
                <a:tc>
                  <a:txBody>
                    <a:bodyPr/>
                    <a:lstStyle/>
                    <a:p>
                      <a:pPr lvl="0" algn="l">
                        <a:buNone/>
                      </a:pPr>
                      <a:endParaRPr lang="bg-BG">
                        <a:effectLst/>
                      </a:endParaRPr>
                    </a:p>
                  </a:txBody>
                  <a:tcPr marL="0" marR="0" marT="0" marB="0" anchor="ct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238775"/>
                    </a:solidFill>
                  </a:tcPr>
                </a:tc>
                <a:extLst>
                  <a:ext uri="{0D108BD9-81ED-4DB2-BD59-A6C34878D82A}">
                    <a16:rowId xmlns:a16="http://schemas.microsoft.com/office/drawing/2014/main" val="4065884332"/>
                  </a:ext>
                </a:extLst>
              </a:tr>
              <a:tr h="726691">
                <a:tc>
                  <a:txBody>
                    <a:bodyPr/>
                    <a:lstStyle/>
                    <a:p>
                      <a:pPr lvl="0" algn="l">
                        <a:buNone/>
                      </a:pPr>
                      <a:r>
                        <a:rPr lang="en-US" sz="1400" b="0" i="0" u="none" strike="noStrike" noProof="0">
                          <a:solidFill>
                            <a:srgbClr val="000000"/>
                          </a:solidFill>
                          <a:effectLst/>
                          <a:latin typeface="Arial"/>
                        </a:rPr>
                        <a:t>17.03-23.03</a:t>
                      </a:r>
                      <a:endParaRPr lang="bg-BG"/>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238775"/>
                    </a:solidFill>
                  </a:tcPr>
                </a:tc>
                <a:tc>
                  <a:txBody>
                    <a:bodyPr/>
                    <a:lstStyle/>
                    <a:p>
                      <a:pPr lvl="0" algn="l">
                        <a:buNone/>
                      </a:pPr>
                      <a:endParaRPr lang="bg-BG">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238775"/>
                    </a:solidFill>
                  </a:tcPr>
                </a:tc>
                <a:tc>
                  <a:txBody>
                    <a:bodyPr/>
                    <a:lstStyle/>
                    <a:p>
                      <a:pPr lvl="0" algn="l">
                        <a:buNone/>
                      </a:pPr>
                      <a:endParaRPr lang="bg-BG">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238775"/>
                    </a:solidFill>
                  </a:tcPr>
                </a:tc>
                <a:tc>
                  <a:txBody>
                    <a:bodyPr/>
                    <a:lstStyle/>
                    <a:p>
                      <a:pPr lvl="0" algn="l">
                        <a:buNone/>
                      </a:pPr>
                      <a:endParaRPr lang="bg-BG">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238775"/>
                    </a:solidFill>
                  </a:tcPr>
                </a:tc>
                <a:tc>
                  <a:txBody>
                    <a:bodyPr/>
                    <a:lstStyle/>
                    <a:p>
                      <a:pPr lvl="0" algn="l">
                        <a:buNone/>
                      </a:pPr>
                      <a:endParaRPr lang="bg-BG">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238775"/>
                    </a:solidFill>
                  </a:tcPr>
                </a:tc>
                <a:tc>
                  <a:txBody>
                    <a:bodyPr/>
                    <a:lstStyle/>
                    <a:p>
                      <a:pPr lvl="0" algn="l">
                        <a:buNone/>
                      </a:pPr>
                      <a:endParaRPr lang="bg-BG">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238775"/>
                    </a:solidFill>
                  </a:tcPr>
                </a:tc>
                <a:tc>
                  <a:txBody>
                    <a:bodyPr/>
                    <a:lstStyle/>
                    <a:p>
                      <a:pPr lvl="0" algn="l">
                        <a:buNone/>
                      </a:pPr>
                      <a:endParaRPr lang="bg-BG">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238775"/>
                    </a:solidFill>
                  </a:tcPr>
                </a:tc>
                <a:tc>
                  <a:txBody>
                    <a:bodyPr/>
                    <a:lstStyle/>
                    <a:p>
                      <a:pPr lvl="0" algn="l">
                        <a:buNone/>
                      </a:pPr>
                      <a:endParaRPr lang="bg-BG">
                        <a:effectLst/>
                      </a:endParaRPr>
                    </a:p>
                  </a:txBody>
                  <a:tcPr marL="0" marR="0" marT="0" marB="0" anchor="ctr">
                    <a:lnL w="12700">
                      <a:solidFill>
                        <a:schemeClr val="tx1"/>
                      </a:solidFill>
                    </a:lnL>
                    <a:lnR w="12700">
                      <a:solidFill>
                        <a:schemeClr val="tx1"/>
                      </a:solidFill>
                    </a:lnR>
                    <a:lnT w="12700">
                      <a:solidFill>
                        <a:schemeClr val="tx1"/>
                      </a:solidFill>
                    </a:lnT>
                    <a:lnB w="12700">
                      <a:solidFill>
                        <a:schemeClr val="tx1"/>
                      </a:solidFill>
                    </a:lnB>
                    <a:solidFill>
                      <a:srgbClr val="238775"/>
                    </a:solidFill>
                  </a:tcPr>
                </a:tc>
                <a:extLst>
                  <a:ext uri="{0D108BD9-81ED-4DB2-BD59-A6C34878D82A}">
                    <a16:rowId xmlns:a16="http://schemas.microsoft.com/office/drawing/2014/main" val="4106065250"/>
                  </a:ext>
                </a:extLst>
              </a:tr>
            </a:tbl>
          </a:graphicData>
        </a:graphic>
      </p:graphicFrame>
      <p:sp>
        <p:nvSpPr>
          <p:cNvPr id="17" name="Правоъгълник 16">
            <a:extLst>
              <a:ext uri="{FF2B5EF4-FFF2-40B4-BE49-F238E27FC236}">
                <a16:creationId xmlns:a16="http://schemas.microsoft.com/office/drawing/2014/main" id="{D2C0262F-9FFD-81CA-D17B-08BFDC12686F}"/>
              </a:ext>
            </a:extLst>
          </p:cNvPr>
          <p:cNvSpPr/>
          <p:nvPr/>
        </p:nvSpPr>
        <p:spPr>
          <a:xfrm>
            <a:off x="3639253" y="1851316"/>
            <a:ext cx="1068787" cy="1685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9" name="Правоъгълник 18">
            <a:extLst>
              <a:ext uri="{FF2B5EF4-FFF2-40B4-BE49-F238E27FC236}">
                <a16:creationId xmlns:a16="http://schemas.microsoft.com/office/drawing/2014/main" id="{1517EB9B-325A-6E6B-DE10-BC302415BDE5}"/>
              </a:ext>
            </a:extLst>
          </p:cNvPr>
          <p:cNvSpPr/>
          <p:nvPr/>
        </p:nvSpPr>
        <p:spPr>
          <a:xfrm>
            <a:off x="4727452" y="1765306"/>
            <a:ext cx="982670" cy="2546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0" name="Правоъгълник 19">
            <a:extLst>
              <a:ext uri="{FF2B5EF4-FFF2-40B4-BE49-F238E27FC236}">
                <a16:creationId xmlns:a16="http://schemas.microsoft.com/office/drawing/2014/main" id="{937F70DF-474D-74AC-C479-C5AE101E2CB3}"/>
              </a:ext>
            </a:extLst>
          </p:cNvPr>
          <p:cNvSpPr/>
          <p:nvPr/>
        </p:nvSpPr>
        <p:spPr>
          <a:xfrm>
            <a:off x="5706047" y="1937432"/>
            <a:ext cx="716493" cy="824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1" name="Правоъгълник 20">
            <a:extLst>
              <a:ext uri="{FF2B5EF4-FFF2-40B4-BE49-F238E27FC236}">
                <a16:creationId xmlns:a16="http://schemas.microsoft.com/office/drawing/2014/main" id="{D9695135-F6E7-FDD1-AC7F-EA3D8FBF7DC2}"/>
              </a:ext>
            </a:extLst>
          </p:cNvPr>
          <p:cNvSpPr/>
          <p:nvPr/>
        </p:nvSpPr>
        <p:spPr>
          <a:xfrm>
            <a:off x="6410527" y="1835766"/>
            <a:ext cx="826095" cy="1842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2" name="Правоъгълник 21">
            <a:extLst>
              <a:ext uri="{FF2B5EF4-FFF2-40B4-BE49-F238E27FC236}">
                <a16:creationId xmlns:a16="http://schemas.microsoft.com/office/drawing/2014/main" id="{52B147D6-2AB7-44B1-2AB9-AC88D9A39300}"/>
              </a:ext>
            </a:extLst>
          </p:cNvPr>
          <p:cNvSpPr/>
          <p:nvPr/>
        </p:nvSpPr>
        <p:spPr>
          <a:xfrm>
            <a:off x="1815151" y="2555795"/>
            <a:ext cx="849581" cy="1842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3" name="Правоъгълник 22">
            <a:extLst>
              <a:ext uri="{FF2B5EF4-FFF2-40B4-BE49-F238E27FC236}">
                <a16:creationId xmlns:a16="http://schemas.microsoft.com/office/drawing/2014/main" id="{7894941D-5C98-D7BF-1CA0-A76C4E80D505}"/>
              </a:ext>
            </a:extLst>
          </p:cNvPr>
          <p:cNvSpPr/>
          <p:nvPr/>
        </p:nvSpPr>
        <p:spPr>
          <a:xfrm>
            <a:off x="2668596" y="2512821"/>
            <a:ext cx="982668" cy="2233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4" name="Правоъгълник 23">
            <a:extLst>
              <a:ext uri="{FF2B5EF4-FFF2-40B4-BE49-F238E27FC236}">
                <a16:creationId xmlns:a16="http://schemas.microsoft.com/office/drawing/2014/main" id="{EF81A12C-5A51-B01E-8ADF-88F45CDD3A9F}"/>
              </a:ext>
            </a:extLst>
          </p:cNvPr>
          <p:cNvSpPr/>
          <p:nvPr/>
        </p:nvSpPr>
        <p:spPr>
          <a:xfrm>
            <a:off x="3596332" y="2381647"/>
            <a:ext cx="1115759" cy="3564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5" name="Правоъгълник 24">
            <a:extLst>
              <a:ext uri="{FF2B5EF4-FFF2-40B4-BE49-F238E27FC236}">
                <a16:creationId xmlns:a16="http://schemas.microsoft.com/office/drawing/2014/main" id="{3BC77DA1-A616-90F9-8EAD-FFA5F136DA45}"/>
              </a:ext>
            </a:extLst>
          </p:cNvPr>
          <p:cNvSpPr/>
          <p:nvPr/>
        </p:nvSpPr>
        <p:spPr>
          <a:xfrm>
            <a:off x="4708021" y="2238814"/>
            <a:ext cx="982667" cy="4973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7" name="Правоъгълник 26">
            <a:extLst>
              <a:ext uri="{FF2B5EF4-FFF2-40B4-BE49-F238E27FC236}">
                <a16:creationId xmlns:a16="http://schemas.microsoft.com/office/drawing/2014/main" id="{20DE3A4A-2EF3-9FED-4612-07DACA957A6A}"/>
              </a:ext>
            </a:extLst>
          </p:cNvPr>
          <p:cNvSpPr/>
          <p:nvPr/>
        </p:nvSpPr>
        <p:spPr>
          <a:xfrm>
            <a:off x="6420382" y="2181988"/>
            <a:ext cx="818267" cy="544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8" name="Правоъгълник 27">
            <a:extLst>
              <a:ext uri="{FF2B5EF4-FFF2-40B4-BE49-F238E27FC236}">
                <a16:creationId xmlns:a16="http://schemas.microsoft.com/office/drawing/2014/main" id="{910F5B3F-1079-8857-0648-9D312EEC9715}"/>
              </a:ext>
            </a:extLst>
          </p:cNvPr>
          <p:cNvSpPr/>
          <p:nvPr/>
        </p:nvSpPr>
        <p:spPr>
          <a:xfrm>
            <a:off x="2658637" y="2917891"/>
            <a:ext cx="959181" cy="5443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9" name="Правоъгълник 28">
            <a:extLst>
              <a:ext uri="{FF2B5EF4-FFF2-40B4-BE49-F238E27FC236}">
                <a16:creationId xmlns:a16="http://schemas.microsoft.com/office/drawing/2014/main" id="{67341155-F9E4-AF4C-29FA-BC9CCF86C4A1}"/>
              </a:ext>
            </a:extLst>
          </p:cNvPr>
          <p:cNvSpPr/>
          <p:nvPr/>
        </p:nvSpPr>
        <p:spPr>
          <a:xfrm>
            <a:off x="7244427" y="2381646"/>
            <a:ext cx="888723" cy="3564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0" name="Правоъгълник 29">
            <a:extLst>
              <a:ext uri="{FF2B5EF4-FFF2-40B4-BE49-F238E27FC236}">
                <a16:creationId xmlns:a16="http://schemas.microsoft.com/office/drawing/2014/main" id="{4FCED872-EF27-41B6-110C-0B3D582E8553}"/>
              </a:ext>
            </a:extLst>
          </p:cNvPr>
          <p:cNvSpPr/>
          <p:nvPr/>
        </p:nvSpPr>
        <p:spPr>
          <a:xfrm>
            <a:off x="1797359" y="3191788"/>
            <a:ext cx="857410" cy="2625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1" name="Правоъгълник 30">
            <a:extLst>
              <a:ext uri="{FF2B5EF4-FFF2-40B4-BE49-F238E27FC236}">
                <a16:creationId xmlns:a16="http://schemas.microsoft.com/office/drawing/2014/main" id="{7825320B-F15D-0C9D-5DC2-5CED72EB22E5}"/>
              </a:ext>
            </a:extLst>
          </p:cNvPr>
          <p:cNvSpPr/>
          <p:nvPr/>
        </p:nvSpPr>
        <p:spPr>
          <a:xfrm>
            <a:off x="4707639" y="3182259"/>
            <a:ext cx="974837" cy="2860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2" name="Правоъгълник 31">
            <a:extLst>
              <a:ext uri="{FF2B5EF4-FFF2-40B4-BE49-F238E27FC236}">
                <a16:creationId xmlns:a16="http://schemas.microsoft.com/office/drawing/2014/main" id="{DB20DC3E-621C-E5AD-B4AF-CAEE7E280A24}"/>
              </a:ext>
            </a:extLst>
          </p:cNvPr>
          <p:cNvSpPr/>
          <p:nvPr/>
        </p:nvSpPr>
        <p:spPr>
          <a:xfrm>
            <a:off x="5698005" y="3283927"/>
            <a:ext cx="716490" cy="1763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3" name="Правоъгълник 32">
            <a:extLst>
              <a:ext uri="{FF2B5EF4-FFF2-40B4-BE49-F238E27FC236}">
                <a16:creationId xmlns:a16="http://schemas.microsoft.com/office/drawing/2014/main" id="{890D844D-D891-9A14-3151-10F53783E9FB}"/>
              </a:ext>
            </a:extLst>
          </p:cNvPr>
          <p:cNvSpPr/>
          <p:nvPr/>
        </p:nvSpPr>
        <p:spPr>
          <a:xfrm>
            <a:off x="6434236" y="2921890"/>
            <a:ext cx="818266" cy="5365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4" name="Правоъгълник 33">
            <a:extLst>
              <a:ext uri="{FF2B5EF4-FFF2-40B4-BE49-F238E27FC236}">
                <a16:creationId xmlns:a16="http://schemas.microsoft.com/office/drawing/2014/main" id="{B9FB56AC-CCA7-84C3-97F3-FA00AAD885F9}"/>
              </a:ext>
            </a:extLst>
          </p:cNvPr>
          <p:cNvSpPr/>
          <p:nvPr/>
        </p:nvSpPr>
        <p:spPr>
          <a:xfrm>
            <a:off x="7248323" y="3058806"/>
            <a:ext cx="873063" cy="4034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5" name="Правоъгълник 34">
            <a:extLst>
              <a:ext uri="{FF2B5EF4-FFF2-40B4-BE49-F238E27FC236}">
                <a16:creationId xmlns:a16="http://schemas.microsoft.com/office/drawing/2014/main" id="{E184F41F-3767-6E57-ED6E-942ED5CE195B}"/>
              </a:ext>
            </a:extLst>
          </p:cNvPr>
          <p:cNvSpPr/>
          <p:nvPr/>
        </p:nvSpPr>
        <p:spPr>
          <a:xfrm>
            <a:off x="1797249" y="4114045"/>
            <a:ext cx="849581" cy="1059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6" name="Правоъгълник 35">
            <a:extLst>
              <a:ext uri="{FF2B5EF4-FFF2-40B4-BE49-F238E27FC236}">
                <a16:creationId xmlns:a16="http://schemas.microsoft.com/office/drawing/2014/main" id="{32A8218B-8F9A-0874-40C6-C7DB6BBF7B69}"/>
              </a:ext>
            </a:extLst>
          </p:cNvPr>
          <p:cNvSpPr/>
          <p:nvPr/>
        </p:nvSpPr>
        <p:spPr>
          <a:xfrm>
            <a:off x="2652610" y="4035758"/>
            <a:ext cx="959183" cy="1842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bg-BG"/>
          </a:p>
        </p:txBody>
      </p:sp>
    </p:spTree>
    <p:extLst>
      <p:ext uri="{BB962C8B-B14F-4D97-AF65-F5344CB8AC3E}">
        <p14:creationId xmlns:p14="http://schemas.microsoft.com/office/powerpoint/2010/main" val="1381418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1">
          <a:extLst>
            <a:ext uri="{FF2B5EF4-FFF2-40B4-BE49-F238E27FC236}">
              <a16:creationId xmlns:a16="http://schemas.microsoft.com/office/drawing/2014/main" id="{E6A74FBD-5BC2-36F8-EAED-AD7F18EECE74}"/>
            </a:ext>
          </a:extLst>
        </p:cNvPr>
        <p:cNvGrpSpPr/>
        <p:nvPr/>
      </p:nvGrpSpPr>
      <p:grpSpPr>
        <a:xfrm>
          <a:off x="0" y="0"/>
          <a:ext cx="0" cy="0"/>
          <a:chOff x="0" y="0"/>
          <a:chExt cx="0" cy="0"/>
        </a:xfrm>
      </p:grpSpPr>
      <p:sp>
        <p:nvSpPr>
          <p:cNvPr id="442" name="Google Shape;442;p50">
            <a:extLst>
              <a:ext uri="{FF2B5EF4-FFF2-40B4-BE49-F238E27FC236}">
                <a16:creationId xmlns:a16="http://schemas.microsoft.com/office/drawing/2014/main" id="{323ECED9-967E-4A65-EB1D-5E1011BB82F6}"/>
              </a:ext>
            </a:extLst>
          </p:cNvPr>
          <p:cNvSpPr/>
          <p:nvPr/>
        </p:nvSpPr>
        <p:spPr>
          <a:xfrm>
            <a:off x="623075" y="774075"/>
            <a:ext cx="2168400" cy="21684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0">
            <a:extLst>
              <a:ext uri="{FF2B5EF4-FFF2-40B4-BE49-F238E27FC236}">
                <a16:creationId xmlns:a16="http://schemas.microsoft.com/office/drawing/2014/main" id="{23E30949-704C-E376-5660-9CB66B2E93AD}"/>
              </a:ext>
            </a:extLst>
          </p:cNvPr>
          <p:cNvSpPr txBox="1">
            <a:spLocks noGrp="1"/>
          </p:cNvSpPr>
          <p:nvPr>
            <p:ph type="title"/>
          </p:nvPr>
        </p:nvSpPr>
        <p:spPr>
          <a:xfrm>
            <a:off x="828675" y="2755399"/>
            <a:ext cx="5322093" cy="161402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chemeClr val="bg1"/>
                </a:solidFill>
                <a:latin typeface="Baskerville Old Face" panose="02020602080505020303" pitchFamily="18" charset="0"/>
              </a:rPr>
              <a:t>PROGRAMS WE USED</a:t>
            </a:r>
            <a:endParaRPr sz="6000">
              <a:solidFill>
                <a:schemeClr val="bg1"/>
              </a:solidFill>
              <a:latin typeface="Baskerville Old Face" panose="02020602080505020303" pitchFamily="18" charset="0"/>
            </a:endParaRPr>
          </a:p>
        </p:txBody>
      </p:sp>
      <p:sp>
        <p:nvSpPr>
          <p:cNvPr id="444" name="Google Shape;444;p50">
            <a:extLst>
              <a:ext uri="{FF2B5EF4-FFF2-40B4-BE49-F238E27FC236}">
                <a16:creationId xmlns:a16="http://schemas.microsoft.com/office/drawing/2014/main" id="{2BD654F8-05AA-2BA6-E23A-D627E78C202B}"/>
              </a:ext>
            </a:extLst>
          </p:cNvPr>
          <p:cNvSpPr txBox="1">
            <a:spLocks noGrp="1"/>
          </p:cNvSpPr>
          <p:nvPr>
            <p:ph type="title" idx="2"/>
          </p:nvPr>
        </p:nvSpPr>
        <p:spPr>
          <a:xfrm>
            <a:off x="1064509" y="1088786"/>
            <a:ext cx="1285531" cy="1512001"/>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8000">
                <a:latin typeface="Baskerville Old Face" panose="02020602080505020303" pitchFamily="18" charset="0"/>
              </a:rPr>
              <a:t>04</a:t>
            </a:r>
            <a:endParaRPr sz="8000">
              <a:latin typeface="Baskerville Old Face" panose="02020602080505020303" pitchFamily="18" charset="0"/>
            </a:endParaRPr>
          </a:p>
        </p:txBody>
      </p:sp>
      <p:pic>
        <p:nvPicPr>
          <p:cNvPr id="446" name="Google Shape;446;p50">
            <a:extLst>
              <a:ext uri="{FF2B5EF4-FFF2-40B4-BE49-F238E27FC236}">
                <a16:creationId xmlns:a16="http://schemas.microsoft.com/office/drawing/2014/main" id="{02D3600F-1255-EABE-7A5D-27A5BF4EC00F}"/>
              </a:ext>
            </a:extLst>
          </p:cNvPr>
          <p:cNvPicPr preferRelativeResize="0"/>
          <p:nvPr/>
        </p:nvPicPr>
        <p:blipFill>
          <a:blip r:embed="rId3">
            <a:alphaModFix/>
          </a:blip>
          <a:stretch>
            <a:fillRect/>
          </a:stretch>
        </p:blipFill>
        <p:spPr>
          <a:xfrm rot="10800000">
            <a:off x="5197200" y="-3534565"/>
            <a:ext cx="7657249" cy="8935624"/>
          </a:xfrm>
          <a:prstGeom prst="rect">
            <a:avLst/>
          </a:prstGeom>
          <a:noFill/>
          <a:ln>
            <a:noFill/>
          </a:ln>
        </p:spPr>
      </p:pic>
    </p:spTree>
    <p:extLst>
      <p:ext uri="{BB962C8B-B14F-4D97-AF65-F5344CB8AC3E}">
        <p14:creationId xmlns:p14="http://schemas.microsoft.com/office/powerpoint/2010/main" val="2551209679"/>
      </p:ext>
    </p:extLst>
  </p:cSld>
  <p:clrMapOvr>
    <a:masterClrMapping/>
  </p:clrMapOvr>
</p:sld>
</file>

<file path=ppt/theme/theme1.xml><?xml version="1.0" encoding="utf-8"?>
<a:theme xmlns:a="http://schemas.openxmlformats.org/drawingml/2006/main" name="Software Testing Company by Slidesgo">
  <a:themeElements>
    <a:clrScheme name="Simple Light">
      <a:dk1>
        <a:srgbClr val="FFFFFF"/>
      </a:dk1>
      <a:lt1>
        <a:srgbClr val="FFFFFF"/>
      </a:lt1>
      <a:dk2>
        <a:srgbClr val="000607"/>
      </a:dk2>
      <a:lt2>
        <a:srgbClr val="004651"/>
      </a:lt2>
      <a:accent1>
        <a:srgbClr val="00AB8D"/>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139</Words>
  <Application>Microsoft Office PowerPoint</Application>
  <PresentationFormat>On-screen Show (16:9)</PresentationFormat>
  <Paragraphs>40</Paragraphs>
  <Slides>11</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Abhaya Libre</vt:lpstr>
      <vt:lpstr>Advent Pro</vt:lpstr>
      <vt:lpstr>Advent Pro Medium</vt:lpstr>
      <vt:lpstr>Aldrich</vt:lpstr>
      <vt:lpstr>-apple-system</vt:lpstr>
      <vt:lpstr>Arial</vt:lpstr>
      <vt:lpstr>Baskerville Old Face</vt:lpstr>
      <vt:lpstr>Software Testing Company by Slidesgo</vt:lpstr>
      <vt:lpstr>DataForce</vt:lpstr>
      <vt:lpstr>TABLE OF CONTENTS</vt:lpstr>
      <vt:lpstr>OUR TEAM</vt:lpstr>
      <vt:lpstr>PowerPoint Presentation</vt:lpstr>
      <vt:lpstr>ABOUT THE  IDEA</vt:lpstr>
      <vt:lpstr>The idea of ​​our e-school is to provide students with interactive worksheets, PDF files with materials published by teachers, and an overview of GPA and grades. Teachers will have the ability to add and delete grades and add materials. For now, this idea is only for 9th grade, but with more knowledge in the future we will be able to develop it to be suitable for all grades.   </vt:lpstr>
      <vt:lpstr>WORK PROGRESS</vt:lpstr>
      <vt:lpstr>PowerPoint Presentation</vt:lpstr>
      <vt:lpstr>PROGRAMS WE USED</vt:lpstr>
      <vt:lpstr>PowerPoint Presentation</vt:lpstr>
      <vt:lpstr>Let's see our  e-school program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DataForce</dc:title>
  <dc:creator>user</dc:creator>
  <cp:lastModifiedBy>Десислава Валентинова Пеева</cp:lastModifiedBy>
  <cp:revision>2</cp:revision>
  <dcterms:modified xsi:type="dcterms:W3CDTF">2025-03-16T12:50:21Z</dcterms:modified>
</cp:coreProperties>
</file>